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6480175" cy="9612313"/>
  <p:notesSz cx="6797675" cy="98742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304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02294" indent="36572" algn="l" rtl="0" fontAlgn="base">
      <a:spcBef>
        <a:spcPct val="0"/>
      </a:spcBef>
      <a:spcAft>
        <a:spcPct val="0"/>
      </a:spcAft>
      <a:defRPr sz="2304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804588" indent="73144" algn="l" rtl="0" fontAlgn="base">
      <a:spcBef>
        <a:spcPct val="0"/>
      </a:spcBef>
      <a:spcAft>
        <a:spcPct val="0"/>
      </a:spcAft>
      <a:defRPr sz="2304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208407" indent="108193" algn="l" rtl="0" fontAlgn="base">
      <a:spcBef>
        <a:spcPct val="0"/>
      </a:spcBef>
      <a:spcAft>
        <a:spcPct val="0"/>
      </a:spcAft>
      <a:defRPr sz="2304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610701" indent="144765" algn="l" rtl="0" fontAlgn="base">
      <a:spcBef>
        <a:spcPct val="0"/>
      </a:spcBef>
      <a:spcAft>
        <a:spcPct val="0"/>
      </a:spcAft>
      <a:defRPr sz="2304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194331" algn="l" defTabSz="438866" rtl="0" eaLnBrk="1" latinLnBrk="0" hangingPunct="1">
      <a:defRPr sz="2304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633198" algn="l" defTabSz="438866" rtl="0" eaLnBrk="1" latinLnBrk="0" hangingPunct="1">
      <a:defRPr sz="2304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072064" algn="l" defTabSz="438866" rtl="0" eaLnBrk="1" latinLnBrk="0" hangingPunct="1">
      <a:defRPr sz="2304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510930" algn="l" defTabSz="438866" rtl="0" eaLnBrk="1" latinLnBrk="0" hangingPunct="1">
      <a:defRPr sz="2304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8" userDrawn="1">
          <p15:clr>
            <a:srgbClr val="A4A3A4"/>
          </p15:clr>
        </p15:guide>
        <p15:guide id="2" pos="2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FDC8B"/>
    <a:srgbClr val="FF6300"/>
    <a:srgbClr val="FFFF66"/>
    <a:srgbClr val="FFCCFF"/>
    <a:srgbClr val="FF0000"/>
    <a:srgbClr val="FEF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61" autoAdjust="0"/>
    <p:restoredTop sz="86389" autoAdjust="0"/>
  </p:normalViewPr>
  <p:slideViewPr>
    <p:cSldViewPr>
      <p:cViewPr varScale="1">
        <p:scale>
          <a:sx n="105" d="100"/>
          <a:sy n="105" d="100"/>
        </p:scale>
        <p:origin x="1864" y="208"/>
      </p:cViewPr>
      <p:guideLst>
        <p:guide orient="horz" pos="3028"/>
        <p:guide pos="20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-107" charset="0"/>
                <a:ea typeface="Times New Roman" pitchFamily="-107" charset="0"/>
                <a:cs typeface="Times New Roman" pitchFamily="-107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Times New Roman" charset="0"/>
              </a:defRPr>
            </a:lvl1pPr>
          </a:lstStyle>
          <a:p>
            <a:pPr>
              <a:defRPr/>
            </a:pPr>
            <a:fld id="{D01C34C9-9ED7-2F4E-83A4-EC41F3FA9154}" type="datetime1">
              <a:rPr lang="fr-FR"/>
              <a:pPr>
                <a:defRPr/>
              </a:pPr>
              <a:t>09/03/2018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9475" y="739775"/>
            <a:ext cx="2498725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0822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485"/>
            <a:ext cx="2944813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-107" charset="0"/>
                <a:ea typeface="Times New Roman" pitchFamily="-107" charset="0"/>
                <a:cs typeface="Times New Roman" pitchFamily="-107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378485"/>
            <a:ext cx="2944813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Times New Roman" charset="0"/>
              </a:defRPr>
            </a:lvl1pPr>
          </a:lstStyle>
          <a:p>
            <a:pPr>
              <a:defRPr/>
            </a:pPr>
            <a:fld id="{25B6CB7C-C25A-2849-ADB8-3FAA51F9C7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10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2294" rtl="0" eaLnBrk="0" fontAlgn="base" hangingPunct="0">
      <a:spcBef>
        <a:spcPct val="30000"/>
      </a:spcBef>
      <a:spcAft>
        <a:spcPct val="0"/>
      </a:spcAft>
      <a:defRPr sz="1056" kern="1200">
        <a:solidFill>
          <a:schemeClr val="tx1"/>
        </a:solidFill>
        <a:latin typeface="Calibri" pitchFamily="-107" charset="0"/>
        <a:ea typeface="ＭＳ Ｐゴシック" pitchFamily="-107" charset="-128"/>
        <a:cs typeface="ＭＳ Ｐゴシック" pitchFamily="-107" charset="-128"/>
      </a:defRPr>
    </a:lvl1pPr>
    <a:lvl2pPr marL="402294" algn="l" defTabSz="402294" rtl="0" eaLnBrk="0" fontAlgn="base" hangingPunct="0">
      <a:spcBef>
        <a:spcPct val="30000"/>
      </a:spcBef>
      <a:spcAft>
        <a:spcPct val="0"/>
      </a:spcAft>
      <a:defRPr sz="1056" kern="1200">
        <a:solidFill>
          <a:schemeClr val="tx1"/>
        </a:solidFill>
        <a:latin typeface="Calibri" pitchFamily="-107" charset="0"/>
        <a:ea typeface="ＭＳ Ｐゴシック" pitchFamily="-107" charset="-128"/>
        <a:cs typeface="ＭＳ Ｐゴシック"/>
      </a:defRPr>
    </a:lvl2pPr>
    <a:lvl3pPr marL="804588" algn="l" defTabSz="402294" rtl="0" eaLnBrk="0" fontAlgn="base" hangingPunct="0">
      <a:spcBef>
        <a:spcPct val="30000"/>
      </a:spcBef>
      <a:spcAft>
        <a:spcPct val="0"/>
      </a:spcAft>
      <a:defRPr sz="1056" kern="1200">
        <a:solidFill>
          <a:schemeClr val="tx1"/>
        </a:solidFill>
        <a:latin typeface="Calibri" pitchFamily="-107" charset="0"/>
        <a:ea typeface="ＭＳ Ｐゴシック" pitchFamily="-107" charset="-128"/>
        <a:cs typeface="ＭＳ Ｐゴシック"/>
      </a:defRPr>
    </a:lvl3pPr>
    <a:lvl4pPr marL="1208407" algn="l" defTabSz="402294" rtl="0" eaLnBrk="0" fontAlgn="base" hangingPunct="0">
      <a:spcBef>
        <a:spcPct val="30000"/>
      </a:spcBef>
      <a:spcAft>
        <a:spcPct val="0"/>
      </a:spcAft>
      <a:defRPr sz="1056" kern="1200">
        <a:solidFill>
          <a:schemeClr val="tx1"/>
        </a:solidFill>
        <a:latin typeface="Calibri" pitchFamily="-107" charset="0"/>
        <a:ea typeface="ＭＳ Ｐゴシック" pitchFamily="-107" charset="-128"/>
        <a:cs typeface="ＭＳ Ｐゴシック"/>
      </a:defRPr>
    </a:lvl4pPr>
    <a:lvl5pPr marL="1610701" algn="l" defTabSz="402294" rtl="0" eaLnBrk="0" fontAlgn="base" hangingPunct="0">
      <a:spcBef>
        <a:spcPct val="30000"/>
      </a:spcBef>
      <a:spcAft>
        <a:spcPct val="0"/>
      </a:spcAft>
      <a:defRPr sz="1056" kern="1200">
        <a:solidFill>
          <a:schemeClr val="tx1"/>
        </a:solidFill>
        <a:latin typeface="Calibri" pitchFamily="-107" charset="0"/>
        <a:ea typeface="ＭＳ Ｐゴシック" pitchFamily="-107" charset="-128"/>
        <a:cs typeface="ＭＳ Ｐゴシック"/>
      </a:defRPr>
    </a:lvl5pPr>
    <a:lvl6pPr marL="2015055" algn="l" defTabSz="403011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8066" algn="l" defTabSz="403011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21076" algn="l" defTabSz="403011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24087" algn="l" defTabSz="403011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51063" y="739775"/>
            <a:ext cx="2495550" cy="3705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6CB7C-C25A-2849-ADB8-3FAA51F9C7AE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387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51063" y="739775"/>
            <a:ext cx="2495550" cy="3705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6CB7C-C25A-2849-ADB8-3FAA51F9C7A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41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823" y="2986821"/>
            <a:ext cx="5508532" cy="2060503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42" y="5446917"/>
            <a:ext cx="4536892" cy="2456053"/>
          </a:xfrm>
        </p:spPr>
        <p:txBody>
          <a:bodyPr/>
          <a:lstStyle>
            <a:lvl1pPr marL="0" indent="0" algn="ctr">
              <a:buNone/>
              <a:defRPr/>
            </a:lvl1pPr>
            <a:lvl2pPr marL="274636" indent="0" algn="ctr">
              <a:buNone/>
              <a:defRPr/>
            </a:lvl2pPr>
            <a:lvl3pPr marL="549272" indent="0" algn="ctr">
              <a:buNone/>
              <a:defRPr/>
            </a:lvl3pPr>
            <a:lvl4pPr marL="823908" indent="0" algn="ctr">
              <a:buNone/>
              <a:defRPr/>
            </a:lvl4pPr>
            <a:lvl5pPr marL="1098545" indent="0" algn="ctr">
              <a:buNone/>
              <a:defRPr/>
            </a:lvl5pPr>
            <a:lvl6pPr marL="1373181" indent="0" algn="ctr">
              <a:buNone/>
              <a:defRPr/>
            </a:lvl6pPr>
            <a:lvl7pPr marL="1647817" indent="0" algn="ctr">
              <a:buNone/>
              <a:defRPr/>
            </a:lvl7pPr>
            <a:lvl8pPr marL="1922451" indent="0" algn="ctr">
              <a:buNone/>
              <a:defRPr/>
            </a:lvl8pPr>
            <a:lvl9pPr marL="2197088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31705-CD22-6B4F-B220-C98DE558F2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40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6F159-F8AE-D246-8F10-6BD3419AE7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50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98513" y="385465"/>
            <a:ext cx="1458424" cy="8201645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241" y="385465"/>
            <a:ext cx="4282918" cy="8201645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923D9-069C-2344-B938-B89E8FA68B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436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1800-A622-1F4A-9DFD-C0D219FA20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51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97" y="6177476"/>
            <a:ext cx="5508532" cy="1909143"/>
          </a:xfrm>
        </p:spPr>
        <p:txBody>
          <a:bodyPr anchor="t"/>
          <a:lstStyle>
            <a:lvl1pPr algn="l">
              <a:defRPr sz="2421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797" y="4074589"/>
            <a:ext cx="5508532" cy="2102882"/>
          </a:xfrm>
        </p:spPr>
        <p:txBody>
          <a:bodyPr anchor="b"/>
          <a:lstStyle>
            <a:lvl1pPr marL="0" indent="0">
              <a:buNone/>
              <a:defRPr sz="1177"/>
            </a:lvl1pPr>
            <a:lvl2pPr marL="274636" indent="0">
              <a:buNone/>
              <a:defRPr sz="1112"/>
            </a:lvl2pPr>
            <a:lvl3pPr marL="549272" indent="0">
              <a:buNone/>
              <a:defRPr sz="981"/>
            </a:lvl3pPr>
            <a:lvl4pPr marL="823908" indent="0">
              <a:buNone/>
              <a:defRPr sz="850"/>
            </a:lvl4pPr>
            <a:lvl5pPr marL="1098545" indent="0">
              <a:buNone/>
              <a:defRPr sz="850"/>
            </a:lvl5pPr>
            <a:lvl6pPr marL="1373181" indent="0">
              <a:buNone/>
              <a:defRPr sz="850"/>
            </a:lvl6pPr>
            <a:lvl7pPr marL="1647817" indent="0">
              <a:buNone/>
              <a:defRPr sz="850"/>
            </a:lvl7pPr>
            <a:lvl8pPr marL="1922451" indent="0">
              <a:buNone/>
              <a:defRPr sz="850"/>
            </a:lvl8pPr>
            <a:lvl9pPr marL="2197088" indent="0">
              <a:buNone/>
              <a:defRPr sz="85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669AA-C040-0343-A468-1734E2E602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874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245" y="2242136"/>
            <a:ext cx="2870671" cy="6344973"/>
          </a:xfrm>
        </p:spPr>
        <p:txBody>
          <a:bodyPr/>
          <a:lstStyle>
            <a:lvl1pPr>
              <a:defRPr sz="1701"/>
            </a:lvl1pPr>
            <a:lvl2pPr>
              <a:defRPr sz="1439"/>
            </a:lvl2pPr>
            <a:lvl3pPr>
              <a:defRPr sz="1177"/>
            </a:lvl3pPr>
            <a:lvl4pPr>
              <a:defRPr sz="1112"/>
            </a:lvl4pPr>
            <a:lvl5pPr>
              <a:defRPr sz="1112"/>
            </a:lvl5pPr>
            <a:lvl6pPr>
              <a:defRPr sz="1112"/>
            </a:lvl6pPr>
            <a:lvl7pPr>
              <a:defRPr sz="1112"/>
            </a:lvl7pPr>
            <a:lvl8pPr>
              <a:defRPr sz="1112"/>
            </a:lvl8pPr>
            <a:lvl9pPr>
              <a:defRPr sz="1112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6271" y="2242136"/>
            <a:ext cx="2870671" cy="6344973"/>
          </a:xfrm>
        </p:spPr>
        <p:txBody>
          <a:bodyPr/>
          <a:lstStyle>
            <a:lvl1pPr>
              <a:defRPr sz="1701"/>
            </a:lvl1pPr>
            <a:lvl2pPr>
              <a:defRPr sz="1439"/>
            </a:lvl2pPr>
            <a:lvl3pPr>
              <a:defRPr sz="1177"/>
            </a:lvl3pPr>
            <a:lvl4pPr>
              <a:defRPr sz="1112"/>
            </a:lvl4pPr>
            <a:lvl5pPr>
              <a:defRPr sz="1112"/>
            </a:lvl5pPr>
            <a:lvl6pPr>
              <a:defRPr sz="1112"/>
            </a:lvl6pPr>
            <a:lvl7pPr>
              <a:defRPr sz="1112"/>
            </a:lvl7pPr>
            <a:lvl8pPr>
              <a:defRPr sz="1112"/>
            </a:lvl8pPr>
            <a:lvl9pPr>
              <a:defRPr sz="1112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233D-28D6-6544-8A91-BAF49B9961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58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05" y="385466"/>
            <a:ext cx="5831773" cy="160238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02" y="2151321"/>
            <a:ext cx="2862976" cy="896046"/>
          </a:xfrm>
        </p:spPr>
        <p:txBody>
          <a:bodyPr anchor="b"/>
          <a:lstStyle>
            <a:lvl1pPr marL="0" indent="0">
              <a:buNone/>
              <a:defRPr sz="1439" b="1"/>
            </a:lvl1pPr>
            <a:lvl2pPr marL="274636" indent="0">
              <a:buNone/>
              <a:defRPr sz="1177" b="1"/>
            </a:lvl2pPr>
            <a:lvl3pPr marL="549272" indent="0">
              <a:buNone/>
              <a:defRPr sz="1112" b="1"/>
            </a:lvl3pPr>
            <a:lvl4pPr marL="823908" indent="0">
              <a:buNone/>
              <a:defRPr sz="981" b="1"/>
            </a:lvl4pPr>
            <a:lvl5pPr marL="1098545" indent="0">
              <a:buNone/>
              <a:defRPr sz="981" b="1"/>
            </a:lvl5pPr>
            <a:lvl6pPr marL="1373181" indent="0">
              <a:buNone/>
              <a:defRPr sz="981" b="1"/>
            </a:lvl6pPr>
            <a:lvl7pPr marL="1647817" indent="0">
              <a:buNone/>
              <a:defRPr sz="981" b="1"/>
            </a:lvl7pPr>
            <a:lvl8pPr marL="1922451" indent="0">
              <a:buNone/>
              <a:defRPr sz="981" b="1"/>
            </a:lvl8pPr>
            <a:lvl9pPr marL="2197088" indent="0">
              <a:buNone/>
              <a:defRPr sz="981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2" y="3047367"/>
            <a:ext cx="2862976" cy="5539744"/>
          </a:xfrm>
        </p:spPr>
        <p:txBody>
          <a:bodyPr/>
          <a:lstStyle>
            <a:lvl1pPr>
              <a:defRPr sz="1439"/>
            </a:lvl1pPr>
            <a:lvl2pPr>
              <a:defRPr sz="1177"/>
            </a:lvl2pPr>
            <a:lvl3pPr>
              <a:defRPr sz="1112"/>
            </a:lvl3pPr>
            <a:lvl4pPr>
              <a:defRPr sz="981"/>
            </a:lvl4pPr>
            <a:lvl5pPr>
              <a:defRPr sz="981"/>
            </a:lvl5pPr>
            <a:lvl6pPr>
              <a:defRPr sz="981"/>
            </a:lvl6pPr>
            <a:lvl7pPr>
              <a:defRPr sz="981"/>
            </a:lvl7pPr>
            <a:lvl8pPr>
              <a:defRPr sz="981"/>
            </a:lvl8pPr>
            <a:lvl9pPr>
              <a:defRPr sz="981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2038" y="2151321"/>
            <a:ext cx="2863938" cy="896046"/>
          </a:xfrm>
        </p:spPr>
        <p:txBody>
          <a:bodyPr anchor="b"/>
          <a:lstStyle>
            <a:lvl1pPr marL="0" indent="0">
              <a:buNone/>
              <a:defRPr sz="1439" b="1"/>
            </a:lvl1pPr>
            <a:lvl2pPr marL="274636" indent="0">
              <a:buNone/>
              <a:defRPr sz="1177" b="1"/>
            </a:lvl2pPr>
            <a:lvl3pPr marL="549272" indent="0">
              <a:buNone/>
              <a:defRPr sz="1112" b="1"/>
            </a:lvl3pPr>
            <a:lvl4pPr marL="823908" indent="0">
              <a:buNone/>
              <a:defRPr sz="981" b="1"/>
            </a:lvl4pPr>
            <a:lvl5pPr marL="1098545" indent="0">
              <a:buNone/>
              <a:defRPr sz="981" b="1"/>
            </a:lvl5pPr>
            <a:lvl6pPr marL="1373181" indent="0">
              <a:buNone/>
              <a:defRPr sz="981" b="1"/>
            </a:lvl6pPr>
            <a:lvl7pPr marL="1647817" indent="0">
              <a:buNone/>
              <a:defRPr sz="981" b="1"/>
            </a:lvl7pPr>
            <a:lvl8pPr marL="1922451" indent="0">
              <a:buNone/>
              <a:defRPr sz="981" b="1"/>
            </a:lvl8pPr>
            <a:lvl9pPr marL="2197088" indent="0">
              <a:buNone/>
              <a:defRPr sz="981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92038" y="3047367"/>
            <a:ext cx="2863938" cy="5539744"/>
          </a:xfrm>
        </p:spPr>
        <p:txBody>
          <a:bodyPr/>
          <a:lstStyle>
            <a:lvl1pPr>
              <a:defRPr sz="1439"/>
            </a:lvl1pPr>
            <a:lvl2pPr>
              <a:defRPr sz="1177"/>
            </a:lvl2pPr>
            <a:lvl3pPr>
              <a:defRPr sz="1112"/>
            </a:lvl3pPr>
            <a:lvl4pPr>
              <a:defRPr sz="981"/>
            </a:lvl4pPr>
            <a:lvl5pPr>
              <a:defRPr sz="981"/>
            </a:lvl5pPr>
            <a:lvl6pPr>
              <a:defRPr sz="981"/>
            </a:lvl6pPr>
            <a:lvl7pPr>
              <a:defRPr sz="981"/>
            </a:lvl7pPr>
            <a:lvl8pPr>
              <a:defRPr sz="981"/>
            </a:lvl8pPr>
            <a:lvl9pPr>
              <a:defRPr sz="981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EF4DE-EA18-A34F-92B5-794089F9A4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91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B0678-E83C-BF40-882E-762C3B2ACB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12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DAE3-A19E-B246-85CD-D01263317A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7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07" y="383444"/>
            <a:ext cx="2131839" cy="1628624"/>
          </a:xfrm>
        </p:spPr>
        <p:txBody>
          <a:bodyPr anchor="b"/>
          <a:lstStyle>
            <a:lvl1pPr algn="l">
              <a:defRPr sz="1177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969" y="383446"/>
            <a:ext cx="3622011" cy="8203665"/>
          </a:xfrm>
        </p:spPr>
        <p:txBody>
          <a:bodyPr/>
          <a:lstStyle>
            <a:lvl1pPr>
              <a:defRPr sz="1897"/>
            </a:lvl1pPr>
            <a:lvl2pPr>
              <a:defRPr sz="1701"/>
            </a:lvl2pPr>
            <a:lvl3pPr>
              <a:defRPr sz="1439"/>
            </a:lvl3pPr>
            <a:lvl4pPr>
              <a:defRPr sz="1177"/>
            </a:lvl4pPr>
            <a:lvl5pPr>
              <a:defRPr sz="1177"/>
            </a:lvl5pPr>
            <a:lvl6pPr>
              <a:defRPr sz="1177"/>
            </a:lvl6pPr>
            <a:lvl7pPr>
              <a:defRPr sz="1177"/>
            </a:lvl7pPr>
            <a:lvl8pPr>
              <a:defRPr sz="1177"/>
            </a:lvl8pPr>
            <a:lvl9pPr>
              <a:defRPr sz="1177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4207" y="2012070"/>
            <a:ext cx="2131839" cy="6575039"/>
          </a:xfrm>
        </p:spPr>
        <p:txBody>
          <a:bodyPr/>
          <a:lstStyle>
            <a:lvl1pPr marL="0" indent="0">
              <a:buNone/>
              <a:defRPr sz="850"/>
            </a:lvl1pPr>
            <a:lvl2pPr marL="274636" indent="0">
              <a:buNone/>
              <a:defRPr sz="720"/>
            </a:lvl2pPr>
            <a:lvl3pPr marL="549272" indent="0">
              <a:buNone/>
              <a:defRPr sz="589"/>
            </a:lvl3pPr>
            <a:lvl4pPr marL="823908" indent="0">
              <a:buNone/>
              <a:defRPr sz="523"/>
            </a:lvl4pPr>
            <a:lvl5pPr marL="1098545" indent="0">
              <a:buNone/>
              <a:defRPr sz="523"/>
            </a:lvl5pPr>
            <a:lvl6pPr marL="1373181" indent="0">
              <a:buNone/>
              <a:defRPr sz="523"/>
            </a:lvl6pPr>
            <a:lvl7pPr marL="1647817" indent="0">
              <a:buNone/>
              <a:defRPr sz="523"/>
            </a:lvl7pPr>
            <a:lvl8pPr marL="1922451" indent="0">
              <a:buNone/>
              <a:defRPr sz="523"/>
            </a:lvl8pPr>
            <a:lvl9pPr marL="2197088" indent="0">
              <a:buNone/>
              <a:defRPr sz="523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BE1FB-9368-5B42-A838-396D9BFC18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3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869" y="6728422"/>
            <a:ext cx="3888490" cy="795139"/>
          </a:xfrm>
        </p:spPr>
        <p:txBody>
          <a:bodyPr anchor="b"/>
          <a:lstStyle>
            <a:lvl1pPr algn="l">
              <a:defRPr sz="1177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69869" y="859723"/>
            <a:ext cx="3888490" cy="5765773"/>
          </a:xfrm>
        </p:spPr>
        <p:txBody>
          <a:bodyPr/>
          <a:lstStyle>
            <a:lvl1pPr marL="0" indent="0">
              <a:buNone/>
              <a:defRPr sz="1897"/>
            </a:lvl1pPr>
            <a:lvl2pPr marL="274636" indent="0">
              <a:buNone/>
              <a:defRPr sz="1701"/>
            </a:lvl2pPr>
            <a:lvl3pPr marL="549272" indent="0">
              <a:buNone/>
              <a:defRPr sz="1439"/>
            </a:lvl3pPr>
            <a:lvl4pPr marL="823908" indent="0">
              <a:buNone/>
              <a:defRPr sz="1177"/>
            </a:lvl4pPr>
            <a:lvl5pPr marL="1098545" indent="0">
              <a:buNone/>
              <a:defRPr sz="1177"/>
            </a:lvl5pPr>
            <a:lvl6pPr marL="1373181" indent="0">
              <a:buNone/>
              <a:defRPr sz="1177"/>
            </a:lvl6pPr>
            <a:lvl7pPr marL="1647817" indent="0">
              <a:buNone/>
              <a:defRPr sz="1177"/>
            </a:lvl7pPr>
            <a:lvl8pPr marL="1922451" indent="0">
              <a:buNone/>
              <a:defRPr sz="1177"/>
            </a:lvl8pPr>
            <a:lvl9pPr marL="2197088" indent="0">
              <a:buNone/>
              <a:defRPr sz="117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9869" y="7523562"/>
            <a:ext cx="3888490" cy="1128131"/>
          </a:xfrm>
        </p:spPr>
        <p:txBody>
          <a:bodyPr/>
          <a:lstStyle>
            <a:lvl1pPr marL="0" indent="0">
              <a:buNone/>
              <a:defRPr sz="850"/>
            </a:lvl1pPr>
            <a:lvl2pPr marL="274636" indent="0">
              <a:buNone/>
              <a:defRPr sz="720"/>
            </a:lvl2pPr>
            <a:lvl3pPr marL="549272" indent="0">
              <a:buNone/>
              <a:defRPr sz="589"/>
            </a:lvl3pPr>
            <a:lvl4pPr marL="823908" indent="0">
              <a:buNone/>
              <a:defRPr sz="523"/>
            </a:lvl4pPr>
            <a:lvl5pPr marL="1098545" indent="0">
              <a:buNone/>
              <a:defRPr sz="523"/>
            </a:lvl5pPr>
            <a:lvl6pPr marL="1373181" indent="0">
              <a:buNone/>
              <a:defRPr sz="523"/>
            </a:lvl6pPr>
            <a:lvl7pPr marL="1647817" indent="0">
              <a:buNone/>
              <a:defRPr sz="523"/>
            </a:lvl7pPr>
            <a:lvl8pPr marL="1922451" indent="0">
              <a:buNone/>
              <a:defRPr sz="523"/>
            </a:lvl8pPr>
            <a:lvl9pPr marL="2197088" indent="0">
              <a:buNone/>
              <a:defRPr sz="523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FEC42-4820-A641-8C59-15D51A50F7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56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2972" y="384938"/>
            <a:ext cx="5834234" cy="160205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972" y="2242874"/>
            <a:ext cx="5834234" cy="634368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2976" y="8755663"/>
            <a:ext cx="1513079" cy="6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l">
              <a:defRPr sz="850">
                <a:latin typeface="Arial" pitchFamily="-107" charset="0"/>
                <a:ea typeface="Times New Roman" pitchFamily="-107" charset="0"/>
                <a:cs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14064" y="8755663"/>
            <a:ext cx="2052055" cy="6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ctr">
              <a:defRPr sz="850">
                <a:latin typeface="Arial" pitchFamily="-107" charset="0"/>
                <a:ea typeface="Times New Roman" pitchFamily="-107" charset="0"/>
                <a:cs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44130" y="8755663"/>
            <a:ext cx="1513079" cy="6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>
            <a:lvl1pPr algn="r">
              <a:defRPr sz="850">
                <a:latin typeface="Arial" charset="0"/>
                <a:cs typeface="Times New Roman" charset="0"/>
              </a:defRPr>
            </a:lvl1pPr>
          </a:lstStyle>
          <a:p>
            <a:pPr>
              <a:defRPr/>
            </a:pPr>
            <a:fld id="{C35F6991-59C8-0A41-8F56-A7219B3D44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16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16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16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16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16">
          <a:solidFill>
            <a:schemeClr val="tx2"/>
          </a:solidFill>
          <a:latin typeface="Arial" charset="0"/>
          <a:ea typeface="ＭＳ Ｐゴシック" pitchFamily="-107" charset="-128"/>
          <a:cs typeface="ＭＳ Ｐゴシック" pitchFamily="-107" charset="-128"/>
        </a:defRPr>
      </a:lvl5pPr>
      <a:lvl6pPr marL="274636" algn="ctr" rtl="0" fontAlgn="base">
        <a:spcBef>
          <a:spcPct val="0"/>
        </a:spcBef>
        <a:spcAft>
          <a:spcPct val="0"/>
        </a:spcAft>
        <a:defRPr sz="2616">
          <a:solidFill>
            <a:schemeClr val="tx2"/>
          </a:solidFill>
          <a:latin typeface="Arial" charset="0"/>
        </a:defRPr>
      </a:lvl6pPr>
      <a:lvl7pPr marL="549272" algn="ctr" rtl="0" fontAlgn="base">
        <a:spcBef>
          <a:spcPct val="0"/>
        </a:spcBef>
        <a:spcAft>
          <a:spcPct val="0"/>
        </a:spcAft>
        <a:defRPr sz="2616">
          <a:solidFill>
            <a:schemeClr val="tx2"/>
          </a:solidFill>
          <a:latin typeface="Arial" charset="0"/>
        </a:defRPr>
      </a:lvl7pPr>
      <a:lvl8pPr marL="823908" algn="ctr" rtl="0" fontAlgn="base">
        <a:spcBef>
          <a:spcPct val="0"/>
        </a:spcBef>
        <a:spcAft>
          <a:spcPct val="0"/>
        </a:spcAft>
        <a:defRPr sz="2616">
          <a:solidFill>
            <a:schemeClr val="tx2"/>
          </a:solidFill>
          <a:latin typeface="Arial" charset="0"/>
        </a:defRPr>
      </a:lvl8pPr>
      <a:lvl9pPr marL="1098545" algn="ctr" rtl="0" fontAlgn="base">
        <a:spcBef>
          <a:spcPct val="0"/>
        </a:spcBef>
        <a:spcAft>
          <a:spcPct val="0"/>
        </a:spcAft>
        <a:defRPr sz="2616">
          <a:solidFill>
            <a:schemeClr val="tx2"/>
          </a:solidFill>
          <a:latin typeface="Arial" charset="0"/>
        </a:defRPr>
      </a:lvl9pPr>
    </p:titleStyle>
    <p:bodyStyle>
      <a:lvl1pPr marL="205610" indent="-205610" algn="l" rtl="0" eaLnBrk="0" fontAlgn="base" hangingPunct="0">
        <a:spcBef>
          <a:spcPct val="20000"/>
        </a:spcBef>
        <a:spcAft>
          <a:spcPct val="0"/>
        </a:spcAft>
        <a:buChar char="•"/>
        <a:defRPr sz="1897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445491" indent="-171343" algn="l" rtl="0" eaLnBrk="0" fontAlgn="base" hangingPunct="0">
        <a:spcBef>
          <a:spcPct val="20000"/>
        </a:spcBef>
        <a:spcAft>
          <a:spcPct val="0"/>
        </a:spcAft>
        <a:buChar char="–"/>
        <a:defRPr sz="1701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686407" indent="-137074" algn="l" rtl="0" eaLnBrk="0" fontAlgn="base" hangingPunct="0">
        <a:spcBef>
          <a:spcPct val="20000"/>
        </a:spcBef>
        <a:spcAft>
          <a:spcPct val="0"/>
        </a:spcAft>
        <a:buChar char="•"/>
        <a:defRPr sz="1439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960555" indent="-137074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235740" indent="-137074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510497" indent="-137319" algn="l" rtl="0" fontAlgn="base">
        <a:spcBef>
          <a:spcPct val="20000"/>
        </a:spcBef>
        <a:spcAft>
          <a:spcPct val="0"/>
        </a:spcAft>
        <a:buChar char="»"/>
        <a:defRPr sz="1177">
          <a:solidFill>
            <a:schemeClr val="tx1"/>
          </a:solidFill>
          <a:latin typeface="+mn-lt"/>
          <a:ea typeface="ＭＳ Ｐゴシック" charset="-128"/>
        </a:defRPr>
      </a:lvl6pPr>
      <a:lvl7pPr marL="1785134" indent="-137319" algn="l" rtl="0" fontAlgn="base">
        <a:spcBef>
          <a:spcPct val="20000"/>
        </a:spcBef>
        <a:spcAft>
          <a:spcPct val="0"/>
        </a:spcAft>
        <a:buChar char="»"/>
        <a:defRPr sz="1177">
          <a:solidFill>
            <a:schemeClr val="tx1"/>
          </a:solidFill>
          <a:latin typeface="+mn-lt"/>
          <a:ea typeface="ＭＳ Ｐゴシック" charset="-128"/>
        </a:defRPr>
      </a:lvl7pPr>
      <a:lvl8pPr marL="2059771" indent="-137319" algn="l" rtl="0" fontAlgn="base">
        <a:spcBef>
          <a:spcPct val="20000"/>
        </a:spcBef>
        <a:spcAft>
          <a:spcPct val="0"/>
        </a:spcAft>
        <a:buChar char="»"/>
        <a:defRPr sz="1177">
          <a:solidFill>
            <a:schemeClr val="tx1"/>
          </a:solidFill>
          <a:latin typeface="+mn-lt"/>
          <a:ea typeface="ＭＳ Ｐゴシック" charset="-128"/>
        </a:defRPr>
      </a:lvl8pPr>
      <a:lvl9pPr marL="2334406" indent="-137319" algn="l" rtl="0" fontAlgn="base">
        <a:spcBef>
          <a:spcPct val="20000"/>
        </a:spcBef>
        <a:spcAft>
          <a:spcPct val="0"/>
        </a:spcAft>
        <a:buChar char="»"/>
        <a:defRPr sz="1177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274636" rtl="0" eaLnBrk="1" latinLnBrk="0" hangingPunct="1">
        <a:defRPr sz="1112" kern="1200">
          <a:solidFill>
            <a:schemeClr val="tx1"/>
          </a:solidFill>
          <a:latin typeface="+mn-lt"/>
          <a:ea typeface="+mn-ea"/>
          <a:cs typeface="+mn-cs"/>
        </a:defRPr>
      </a:lvl1pPr>
      <a:lvl2pPr marL="274636" algn="l" defTabSz="274636" rtl="0" eaLnBrk="1" latinLnBrk="0" hangingPunct="1">
        <a:defRPr sz="1112" kern="1200">
          <a:solidFill>
            <a:schemeClr val="tx1"/>
          </a:solidFill>
          <a:latin typeface="+mn-lt"/>
          <a:ea typeface="+mn-ea"/>
          <a:cs typeface="+mn-cs"/>
        </a:defRPr>
      </a:lvl2pPr>
      <a:lvl3pPr marL="549272" algn="l" defTabSz="274636" rtl="0" eaLnBrk="1" latinLnBrk="0" hangingPunct="1">
        <a:defRPr sz="1112" kern="1200">
          <a:solidFill>
            <a:schemeClr val="tx1"/>
          </a:solidFill>
          <a:latin typeface="+mn-lt"/>
          <a:ea typeface="+mn-ea"/>
          <a:cs typeface="+mn-cs"/>
        </a:defRPr>
      </a:lvl3pPr>
      <a:lvl4pPr marL="823908" algn="l" defTabSz="274636" rtl="0" eaLnBrk="1" latinLnBrk="0" hangingPunct="1">
        <a:defRPr sz="1112" kern="1200">
          <a:solidFill>
            <a:schemeClr val="tx1"/>
          </a:solidFill>
          <a:latin typeface="+mn-lt"/>
          <a:ea typeface="+mn-ea"/>
          <a:cs typeface="+mn-cs"/>
        </a:defRPr>
      </a:lvl4pPr>
      <a:lvl5pPr marL="1098545" algn="l" defTabSz="274636" rtl="0" eaLnBrk="1" latinLnBrk="0" hangingPunct="1">
        <a:defRPr sz="1112" kern="1200">
          <a:solidFill>
            <a:schemeClr val="tx1"/>
          </a:solidFill>
          <a:latin typeface="+mn-lt"/>
          <a:ea typeface="+mn-ea"/>
          <a:cs typeface="+mn-cs"/>
        </a:defRPr>
      </a:lvl5pPr>
      <a:lvl6pPr marL="1373181" algn="l" defTabSz="274636" rtl="0" eaLnBrk="1" latinLnBrk="0" hangingPunct="1">
        <a:defRPr sz="1112" kern="1200">
          <a:solidFill>
            <a:schemeClr val="tx1"/>
          </a:solidFill>
          <a:latin typeface="+mn-lt"/>
          <a:ea typeface="+mn-ea"/>
          <a:cs typeface="+mn-cs"/>
        </a:defRPr>
      </a:lvl6pPr>
      <a:lvl7pPr marL="1647817" algn="l" defTabSz="274636" rtl="0" eaLnBrk="1" latinLnBrk="0" hangingPunct="1">
        <a:defRPr sz="1112" kern="1200">
          <a:solidFill>
            <a:schemeClr val="tx1"/>
          </a:solidFill>
          <a:latin typeface="+mn-lt"/>
          <a:ea typeface="+mn-ea"/>
          <a:cs typeface="+mn-cs"/>
        </a:defRPr>
      </a:lvl7pPr>
      <a:lvl8pPr marL="1922451" algn="l" defTabSz="274636" rtl="0" eaLnBrk="1" latinLnBrk="0" hangingPunct="1">
        <a:defRPr sz="1112" kern="1200">
          <a:solidFill>
            <a:schemeClr val="tx1"/>
          </a:solidFill>
          <a:latin typeface="+mn-lt"/>
          <a:ea typeface="+mn-ea"/>
          <a:cs typeface="+mn-cs"/>
        </a:defRPr>
      </a:lvl8pPr>
      <a:lvl9pPr marL="2197088" algn="l" defTabSz="274636" rtl="0" eaLnBrk="1" latinLnBrk="0" hangingPunct="1">
        <a:defRPr sz="11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0" y="2189765"/>
            <a:ext cx="493097" cy="49309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0" y="6828542"/>
            <a:ext cx="493097" cy="493097"/>
          </a:xfrm>
          <a:prstGeom prst="rect">
            <a:avLst/>
          </a:prstGeom>
        </p:spPr>
      </p:pic>
      <p:sp>
        <p:nvSpPr>
          <p:cNvPr id="15" name="Round Same Side Corner Rectangle 43"/>
          <p:cNvSpPr/>
          <p:nvPr/>
        </p:nvSpPr>
        <p:spPr bwMode="auto">
          <a:xfrm>
            <a:off x="1050344" y="2213868"/>
            <a:ext cx="5357777" cy="450296"/>
          </a:xfrm>
          <a:prstGeom prst="round2SameRect">
            <a:avLst>
              <a:gd name="adj1" fmla="val 13880"/>
              <a:gd name="adj2" fmla="val 12306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72000" tIns="23550" rIns="23550" bIns="23550" numCol="1" rtlCol="0" anchor="t" anchorCtr="0" compatLnSpc="1">
            <a:prstTxWarp prst="textNoShape">
              <a:avLst/>
            </a:prstTxWarp>
          </a:bodyPr>
          <a:lstStyle/>
          <a:p>
            <a:pPr defTabSz="274148"/>
            <a:r>
              <a:rPr lang="fr-FR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Common service (Inserm, UP7, UP13)</a:t>
            </a:r>
          </a:p>
        </p:txBody>
      </p:sp>
      <p:sp>
        <p:nvSpPr>
          <p:cNvPr id="16" name="Round Same Side Corner Rectangle 45"/>
          <p:cNvSpPr/>
          <p:nvPr/>
        </p:nvSpPr>
        <p:spPr bwMode="auto">
          <a:xfrm>
            <a:off x="74268" y="2703497"/>
            <a:ext cx="6333850" cy="806515"/>
          </a:xfrm>
          <a:prstGeom prst="round2SameRect">
            <a:avLst>
              <a:gd name="adj1" fmla="val 0"/>
              <a:gd name="adj2" fmla="val 12562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550" tIns="23550" rIns="23550" bIns="23550" numCol="2" spcCol="180000" rtlCol="0" anchor="t" anchorCtr="0" compatLnSpc="1">
            <a:prstTxWarp prst="textNoShape">
              <a:avLst/>
            </a:prstTxWarp>
            <a:noAutofit/>
          </a:bodyPr>
          <a:lstStyle/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LEGRAND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Corinne, AI Inserm </a:t>
            </a:r>
          </a:p>
          <a:p>
            <a:pPr defTabSz="274148"/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Administration manager 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TIGHOUART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Asma, TR Inserm, Gestionnaire </a:t>
            </a:r>
          </a:p>
          <a:p>
            <a:pPr defTabSz="274148"/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LEBEL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Marie-Nathalie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Adj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Inserm 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Cell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Culture/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Biothèque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MONNET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Emilie, TR Inserm, animalerie 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CAUCHOIS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Mathieu, Apprentis 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KELLOU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Hanine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ADJ CDD</a:t>
            </a:r>
          </a:p>
          <a:p>
            <a:pPr defTabSz="274148"/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</p:txBody>
      </p:sp>
      <p:sp>
        <p:nvSpPr>
          <p:cNvPr id="17" name="Round Same Side Corner Rectangle 46"/>
          <p:cNvSpPr/>
          <p:nvPr/>
        </p:nvSpPr>
        <p:spPr bwMode="auto">
          <a:xfrm>
            <a:off x="567367" y="2206170"/>
            <a:ext cx="439493" cy="460284"/>
          </a:xfrm>
          <a:prstGeom prst="round2SameRect">
            <a:avLst>
              <a:gd name="adj1" fmla="val 17439"/>
              <a:gd name="adj2" fmla="val 147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598141"/>
            <a:r>
              <a: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SC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1" y="1133748"/>
            <a:ext cx="187193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b="1" dirty="0">
                <a:latin typeface="+mj-lt"/>
              </a:rPr>
              <a:t>Directeur</a:t>
            </a:r>
            <a:r>
              <a:rPr lang="fr-FR" sz="1000" dirty="0">
                <a:latin typeface="+mj-lt"/>
              </a:rPr>
              <a:t>: Letourneur Didier</a:t>
            </a:r>
          </a:p>
        </p:txBody>
      </p:sp>
      <p:pic>
        <p:nvPicPr>
          <p:cNvPr id="3" name="Picture 1440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87" y="-7815"/>
            <a:ext cx="6480000" cy="8836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24358" y="933695"/>
            <a:ext cx="656091" cy="200055"/>
          </a:xfrm>
          <a:prstGeom prst="rect">
            <a:avLst/>
          </a:prstGeom>
          <a:noFill/>
          <a:ln w="12700" cmpd="sng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00" b="1" i="1" dirty="0">
                <a:latin typeface="Arial" charset="0"/>
                <a:cs typeface="Arial" charset="0"/>
              </a:rPr>
              <a:t>01/2018</a:t>
            </a:r>
          </a:p>
        </p:txBody>
      </p:sp>
      <p:sp>
        <p:nvSpPr>
          <p:cNvPr id="5" name="Round Same Side Corner Rectangle 43"/>
          <p:cNvSpPr/>
          <p:nvPr/>
        </p:nvSpPr>
        <p:spPr bwMode="auto">
          <a:xfrm>
            <a:off x="1050343" y="3870050"/>
            <a:ext cx="5358097" cy="454951"/>
          </a:xfrm>
          <a:prstGeom prst="round2SameRect">
            <a:avLst>
              <a:gd name="adj1" fmla="val 13880"/>
              <a:gd name="adj2" fmla="val 12306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72000" tIns="23550" rIns="25200" bIns="23550" numCol="1" rtlCol="0" anchor="t" anchorCtr="0" compatLnSpc="1">
            <a:prstTxWarp prst="textNoShape">
              <a:avLst/>
            </a:prstTxWarp>
          </a:bodyPr>
          <a:lstStyle/>
          <a:p>
            <a:pPr defTabSz="274148"/>
            <a:r>
              <a:rPr lang="fr-FR" altLang="zh-CN" sz="1200" b="1" dirty="0" err="1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Cardiovascular</a:t>
            </a:r>
            <a:r>
              <a:rPr lang="fr-FR" altLang="zh-CN" sz="1200" b="1" dirty="0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1200" b="1" dirty="0" err="1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immunobiology</a:t>
            </a:r>
            <a:endParaRPr lang="fr-FR" altLang="zh-CN" sz="1200" b="1" dirty="0">
              <a:solidFill>
                <a:srgbClr val="FF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CALIGIURI </a:t>
            </a:r>
            <a:r>
              <a:rPr lang="fr-FR" altLang="zh-CN" sz="1200" b="1" dirty="0" err="1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Giuseppina</a:t>
            </a:r>
            <a:r>
              <a:rPr lang="fr-FR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1200" b="1" dirty="0">
                <a:solidFill>
                  <a:schemeClr val="tx1"/>
                </a:solidFill>
                <a:latin typeface="Arial" charset="0"/>
                <a:ea typeface="SimSun" charset="0"/>
                <a:cs typeface="Arial" charset="0"/>
              </a:rPr>
              <a:t>DR Inserm &amp; </a:t>
            </a:r>
            <a:r>
              <a:rPr lang="fr-FR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NICOLETTI Antonino</a:t>
            </a:r>
            <a:r>
              <a:rPr lang="fr-FR" altLang="zh-CN" sz="12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PU P7</a:t>
            </a:r>
          </a:p>
        </p:txBody>
      </p:sp>
      <p:sp>
        <p:nvSpPr>
          <p:cNvPr id="7" name="Round Same Side Corner Rectangle 45"/>
          <p:cNvSpPr/>
          <p:nvPr/>
        </p:nvSpPr>
        <p:spPr bwMode="auto">
          <a:xfrm>
            <a:off x="74268" y="4374108"/>
            <a:ext cx="6333850" cy="2016224"/>
          </a:xfrm>
          <a:prstGeom prst="round2SameRect">
            <a:avLst>
              <a:gd name="adj1" fmla="val 0"/>
              <a:gd name="adj2" fmla="val 2680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550" tIns="23550" rIns="23550" bIns="23550" numCol="2" spcCol="180000" rtlCol="0" anchor="t" anchorCtr="0" compatLnSpc="1">
            <a:prstTxWarp prst="textNoShape">
              <a:avLst/>
            </a:prstTxWarp>
            <a:noAutofit/>
          </a:bodyPr>
          <a:lstStyle/>
          <a:p>
            <a:pPr defTabSz="274148"/>
            <a:r>
              <a:rPr lang="es-ES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ARANGALAGE </a:t>
            </a:r>
            <a:r>
              <a:rPr lang="es-ES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Dimitri, </a:t>
            </a:r>
            <a:r>
              <a:rPr lang="es-ES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Thèse</a:t>
            </a:r>
            <a:endParaRPr lang="es-ES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es-ES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CALIGIURI </a:t>
            </a:r>
            <a:r>
              <a:rPr lang="es-ES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Giuseppina</a:t>
            </a:r>
            <a:r>
              <a:rPr lang="es-ES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DR2 </a:t>
            </a:r>
            <a:r>
              <a:rPr lang="es-ES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Inserm</a:t>
            </a:r>
            <a:endParaRPr lang="es-ES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es-ES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CAROFF</a:t>
            </a:r>
            <a:r>
              <a:rPr lang="es-ES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es-ES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Gildaz</a:t>
            </a:r>
            <a:r>
              <a:rPr lang="es-ES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PH </a:t>
            </a:r>
            <a:r>
              <a:rPr lang="es-ES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Thèse</a:t>
            </a:r>
            <a:endParaRPr lang="es-ES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es-ES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CORCOS</a:t>
            </a:r>
            <a:r>
              <a:rPr lang="es-ES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Olivier, PH P7</a:t>
            </a:r>
          </a:p>
          <a:p>
            <a:pPr defTabSz="274148"/>
            <a:r>
              <a:rPr lang="es-ES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COSCAS </a:t>
            </a:r>
            <a:r>
              <a:rPr lang="es-ES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Raphael,PH</a:t>
            </a:r>
            <a:endParaRPr lang="es-ES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DELBOSC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Sandrine, CR Inserm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DESCHILDRE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Catherine, AI Inserm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DIALLO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Devy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IE CDD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DORENT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Richard, PH		</a:t>
            </a:r>
            <a:endParaRPr lang="fr-FR" altLang="zh-CN" sz="900" dirty="0"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EVEN 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Guillaume, AI CDD</a:t>
            </a:r>
          </a:p>
          <a:p>
            <a:pPr defTabSz="274148"/>
            <a:r>
              <a:rPr lang="fr-FR" sz="900" b="1" dirty="0">
                <a:latin typeface="Arial" charset="0"/>
                <a:ea typeface="SimSun" charset="0"/>
                <a:cs typeface="Arial" charset="0"/>
              </a:rPr>
              <a:t>FRANCK</a:t>
            </a:r>
            <a:r>
              <a:rPr lang="fr-FR" sz="900" dirty="0">
                <a:latin typeface="Arial" charset="0"/>
                <a:ea typeface="SimSun" charset="0"/>
                <a:cs typeface="Arial" charset="0"/>
              </a:rPr>
              <a:t> Gregory, Post Doc</a:t>
            </a:r>
          </a:p>
          <a:p>
            <a:pPr defTabSz="274148"/>
            <a:r>
              <a:rPr lang="fr-FR" sz="900" b="1" dirty="0">
                <a:latin typeface="Arial" charset="0"/>
                <a:ea typeface="SimSun" charset="0"/>
                <a:cs typeface="Arial" charset="0"/>
              </a:rPr>
              <a:t>GACHET</a:t>
            </a:r>
            <a:r>
              <a:rPr lang="fr-FR" sz="900" dirty="0">
                <a:latin typeface="Arial" charset="0"/>
                <a:ea typeface="SimSun" charset="0"/>
                <a:cs typeface="Arial" charset="0"/>
              </a:rPr>
              <a:t> Benoit, IE CDD	</a:t>
            </a:r>
          </a:p>
          <a:p>
            <a:pPr defTabSz="274148"/>
            <a:r>
              <a:rPr lang="es-ES" altLang="zh-CN" sz="900" b="1" dirty="0">
                <a:latin typeface="Arial" charset="0"/>
                <a:ea typeface="SimSun" charset="0"/>
                <a:cs typeface="Arial" charset="0"/>
              </a:rPr>
              <a:t>GASTON</a:t>
            </a:r>
            <a:r>
              <a:rPr lang="es-ES" altLang="zh-CN" sz="900" dirty="0">
                <a:latin typeface="Arial" charset="0"/>
                <a:ea typeface="SimSun" charset="0"/>
                <a:cs typeface="Arial" charset="0"/>
              </a:rPr>
              <a:t> </a:t>
            </a:r>
            <a:r>
              <a:rPr lang="es-ES" altLang="zh-CN" sz="900" dirty="0" err="1">
                <a:latin typeface="Arial" charset="0"/>
                <a:ea typeface="SimSun" charset="0"/>
                <a:cs typeface="Arial" charset="0"/>
              </a:rPr>
              <a:t>Anh-Thu</a:t>
            </a:r>
            <a:r>
              <a:rPr lang="es-ES" altLang="zh-CN" sz="900" dirty="0">
                <a:latin typeface="Arial" charset="0"/>
                <a:ea typeface="SimSun" charset="0"/>
                <a:cs typeface="Arial" charset="0"/>
              </a:rPr>
              <a:t>, TR </a:t>
            </a:r>
            <a:r>
              <a:rPr lang="es-ES" altLang="zh-CN" sz="900" dirty="0" err="1">
                <a:latin typeface="Arial" charset="0"/>
                <a:ea typeface="SimSun" charset="0"/>
                <a:cs typeface="Arial" charset="0"/>
              </a:rPr>
              <a:t>Inserm</a:t>
            </a:r>
            <a:r>
              <a:rPr lang="es-ES" altLang="zh-CN" sz="900" dirty="0">
                <a:latin typeface="Arial" charset="0"/>
                <a:ea typeface="SimSun" charset="0"/>
                <a:cs typeface="Arial" charset="0"/>
              </a:rPr>
              <a:t> </a:t>
            </a:r>
          </a:p>
          <a:p>
            <a:pPr defTabSz="274148">
              <a:defRPr/>
            </a:pPr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GUEDJ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Kevin, IR CDD</a:t>
            </a:r>
          </a:p>
          <a:p>
            <a:pPr defTabSz="274148"/>
            <a:r>
              <a:rPr lang="es-ES" altLang="zh-CN" sz="900" b="1" dirty="0">
                <a:latin typeface="Arial" charset="0"/>
                <a:ea typeface="SimSun" charset="0"/>
                <a:cs typeface="Arial" charset="0"/>
              </a:rPr>
              <a:t>LASCHET </a:t>
            </a:r>
            <a:r>
              <a:rPr lang="es-ES" altLang="zh-CN" sz="900" dirty="0" err="1">
                <a:latin typeface="Arial" charset="0"/>
                <a:ea typeface="SimSun" charset="0"/>
                <a:cs typeface="Arial" charset="0"/>
              </a:rPr>
              <a:t>Jamila</a:t>
            </a:r>
            <a:r>
              <a:rPr lang="es-ES" altLang="zh-CN" sz="900" dirty="0">
                <a:latin typeface="Arial" charset="0"/>
                <a:ea typeface="SimSun" charset="0"/>
                <a:cs typeface="Arial" charset="0"/>
              </a:rPr>
              <a:t>, IR P7</a:t>
            </a:r>
          </a:p>
          <a:p>
            <a:pPr defTabSz="274148"/>
            <a:r>
              <a:rPr lang="es-ES" altLang="zh-CN" sz="900" b="1" dirty="0">
                <a:latin typeface="Arial" charset="0"/>
                <a:ea typeface="SimSun" charset="0"/>
                <a:cs typeface="Arial" charset="0"/>
              </a:rPr>
              <a:t>LE BORGNE </a:t>
            </a:r>
            <a:r>
              <a:rPr lang="es-ES" altLang="zh-CN" sz="900" dirty="0">
                <a:latin typeface="Arial" charset="0"/>
                <a:ea typeface="SimSun" charset="0"/>
                <a:cs typeface="Arial" charset="0"/>
              </a:rPr>
              <a:t>Marie, MCU P7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LOSTE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Alexia, Thèse</a:t>
            </a:r>
          </a:p>
          <a:p>
            <a:pPr defTabSz="274148"/>
            <a:r>
              <a:rPr lang="en-US" sz="900" b="1" dirty="0">
                <a:latin typeface="Arial" charset="0"/>
                <a:ea typeface="SimSun" charset="0"/>
                <a:cs typeface="Arial" charset="0"/>
              </a:rPr>
              <a:t>MORVAN </a:t>
            </a:r>
            <a:r>
              <a:rPr lang="en-US" sz="900" dirty="0">
                <a:latin typeface="Arial" charset="0"/>
                <a:ea typeface="SimSun" charset="0"/>
                <a:cs typeface="Arial" charset="0"/>
              </a:rPr>
              <a:t>Marion, AI </a:t>
            </a:r>
            <a:r>
              <a:rPr lang="en-US" sz="900" dirty="0" err="1">
                <a:latin typeface="Arial" charset="0"/>
                <a:ea typeface="SimSun" charset="0"/>
                <a:cs typeface="Arial" charset="0"/>
              </a:rPr>
              <a:t>Inserm</a:t>
            </a:r>
            <a:endParaRPr lang="en-US" sz="900" dirty="0"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en-US" altLang="zh-CN" sz="900" b="1" dirty="0">
                <a:latin typeface="Arial" charset="0"/>
                <a:ea typeface="SimSun" charset="0"/>
                <a:cs typeface="Arial" charset="0"/>
              </a:rPr>
              <a:t>NICOLETTI</a:t>
            </a:r>
            <a:r>
              <a:rPr lang="en-US" altLang="zh-CN" sz="900" dirty="0">
                <a:latin typeface="Arial" charset="0"/>
                <a:ea typeface="SimSun" charset="0"/>
                <a:cs typeface="Arial" charset="0"/>
              </a:rPr>
              <a:t> Antonino, PU P7</a:t>
            </a:r>
            <a:endParaRPr lang="es-ES" altLang="zh-CN" sz="900" dirty="0"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ROUCHAUD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Aymeric, 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SANNIER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Aurelie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SIMON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Tiphaine, AI CDD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SPELLE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Laurent, PUPH 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SYVANNARATH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Varouna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Thèse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cifre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TRAN DINH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Alexy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VORBE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Julie, Thèse</a:t>
            </a:r>
          </a:p>
          <a:p>
            <a:pPr defTabSz="274148"/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LIBBY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Peter,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visiting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Prof</a:t>
            </a:r>
          </a:p>
        </p:txBody>
      </p:sp>
      <p:sp>
        <p:nvSpPr>
          <p:cNvPr id="8" name="Round Same Side Corner Rectangle 46"/>
          <p:cNvSpPr/>
          <p:nvPr/>
        </p:nvSpPr>
        <p:spPr bwMode="auto">
          <a:xfrm>
            <a:off x="575791" y="3870048"/>
            <a:ext cx="432048" cy="460284"/>
          </a:xfrm>
          <a:prstGeom prst="round2SameRect">
            <a:avLst>
              <a:gd name="adj1" fmla="val 17439"/>
              <a:gd name="adj2" fmla="val 147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598141"/>
            <a:r>
              <a: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9" name="Round Same Side Corner Rectangle 45"/>
          <p:cNvSpPr/>
          <p:nvPr/>
        </p:nvSpPr>
        <p:spPr bwMode="auto">
          <a:xfrm>
            <a:off x="74268" y="7337931"/>
            <a:ext cx="6333850" cy="1788705"/>
          </a:xfrm>
          <a:prstGeom prst="round2SameRect">
            <a:avLst>
              <a:gd name="adj1" fmla="val 0"/>
              <a:gd name="adj2" fmla="val 8151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550" tIns="23550" rIns="23550" bIns="23550" numCol="2" spcCol="180000" rtlCol="0" anchor="t" anchorCtr="0" compatLnSpc="1">
            <a:prstTxWarp prst="textNoShape">
              <a:avLst/>
            </a:prstTxWarp>
            <a:noAutofit/>
          </a:bodyPr>
          <a:lstStyle/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ABI FADEL 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Marianne,  PU</a:t>
            </a: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ABOU KHALIL </a:t>
            </a:r>
            <a:r>
              <a:rPr lang="fr-FR" sz="900" dirty="0" err="1">
                <a:solidFill>
                  <a:srgbClr val="000000"/>
                </a:solidFill>
                <a:latin typeface="Arial" charset="0"/>
              </a:rPr>
              <a:t>Yara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, Thèse</a:t>
            </a: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ARNAUD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 Pauline, AHU </a:t>
            </a: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AUBART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 Mélodie, </a:t>
            </a:r>
            <a:r>
              <a:rPr lang="fr-FR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CCA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BENARROCH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 Louise, Thèse</a:t>
            </a: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BOILEAU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 Catherine, PU-PH P7</a:t>
            </a: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BOULETI </a:t>
            </a:r>
            <a:r>
              <a:rPr lang="fr-FR" sz="900" dirty="0" err="1">
                <a:solidFill>
                  <a:srgbClr val="000000"/>
                </a:solidFill>
                <a:latin typeface="Arial" charset="0"/>
              </a:rPr>
              <a:t>Claire,PH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	</a:t>
            </a:r>
            <a:endParaRPr lang="fr-FR" sz="900" b="1" dirty="0">
              <a:solidFill>
                <a:srgbClr val="000000"/>
              </a:solidFill>
              <a:latin typeface="Arial" charset="0"/>
            </a:endParaRP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ELBITAR 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Sandy, Thèse </a:t>
            </a: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EL KHOURY 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Petra, Post Doc</a:t>
            </a:r>
          </a:p>
          <a:p>
            <a:pPr defTabSz="274148">
              <a:defRPr/>
            </a:pPr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HANNA 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Nadine, PH</a:t>
            </a:r>
            <a:endParaRPr lang="fr-FR" sz="900" b="1" dirty="0">
              <a:solidFill>
                <a:srgbClr val="000000"/>
              </a:solidFill>
              <a:latin typeface="Arial" charset="0"/>
            </a:endParaRPr>
          </a:p>
          <a:p>
            <a:pPr defTabSz="274148">
              <a:defRPr/>
            </a:pPr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HIMBERT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 Dominique, PH</a:t>
            </a:r>
            <a:endParaRPr lang="fr-FR" sz="900" b="1" dirty="0">
              <a:solidFill>
                <a:srgbClr val="000000"/>
              </a:solidFill>
              <a:latin typeface="Arial" charset="0"/>
            </a:endParaRPr>
          </a:p>
          <a:p>
            <a:pPr defTabSz="274148">
              <a:defRPr/>
            </a:pPr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IUNG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 Bernard,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JACOB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Marie-Paule, DR2 CNRS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JONDEAU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Guillaume,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LE GOFF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Carine, CR Inserm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MICHEL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Jean-Baptiste, DR Inserm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MILLERON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Olivier, 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NGUYEN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Virginia, Thèse</a:t>
            </a: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RABES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 Jean-Pierre,  MCU-PH</a:t>
            </a: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URENA-ALCAZAR 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Marina, PH</a:t>
            </a: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VAHANIAN 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Alec, PU-PH P7</a:t>
            </a:r>
            <a:endParaRPr lang="fr-FR" sz="900" b="1" dirty="0">
              <a:solidFill>
                <a:srgbClr val="000000"/>
              </a:solidFill>
              <a:latin typeface="Arial" charset="0"/>
            </a:endParaRPr>
          </a:p>
          <a:p>
            <a:pPr defTabSz="274148"/>
            <a:r>
              <a:rPr lang="fr-FR" sz="900" b="1" dirty="0">
                <a:solidFill>
                  <a:srgbClr val="000000"/>
                </a:solidFill>
                <a:latin typeface="Arial" charset="0"/>
              </a:rPr>
              <a:t>VARRET</a:t>
            </a:r>
            <a:r>
              <a:rPr lang="fr-FR" sz="900" dirty="0">
                <a:solidFill>
                  <a:srgbClr val="000000"/>
                </a:solidFill>
                <a:latin typeface="Arial" charset="0"/>
              </a:rPr>
              <a:t> Mathilde, CR1 Inserm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</p:txBody>
      </p:sp>
      <p:sp>
        <p:nvSpPr>
          <p:cNvPr id="20" name="Round Same Side Corner Rectangle 46"/>
          <p:cNvSpPr/>
          <p:nvPr/>
        </p:nvSpPr>
        <p:spPr bwMode="auto">
          <a:xfrm>
            <a:off x="575791" y="6828538"/>
            <a:ext cx="432048" cy="474402"/>
          </a:xfrm>
          <a:prstGeom prst="round2SameRect">
            <a:avLst>
              <a:gd name="adj1" fmla="val 17439"/>
              <a:gd name="adj2" fmla="val 147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598141"/>
            <a:r>
              <a: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5" name="Round Same Side Corner Rectangle 43"/>
          <p:cNvSpPr/>
          <p:nvPr/>
        </p:nvSpPr>
        <p:spPr bwMode="auto">
          <a:xfrm>
            <a:off x="1050341" y="6828538"/>
            <a:ext cx="5357776" cy="460284"/>
          </a:xfrm>
          <a:prstGeom prst="round2SameRect">
            <a:avLst>
              <a:gd name="adj1" fmla="val 13880"/>
              <a:gd name="adj2" fmla="val 12306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72000" tIns="23550" rIns="23550" bIns="23550" numCol="1" rtlCol="0" anchor="t" anchorCtr="0" compatLnSpc="1">
            <a:prstTxWarp prst="textNoShape">
              <a:avLst/>
            </a:prstTxWarp>
          </a:bodyPr>
          <a:lstStyle/>
          <a:p>
            <a:pPr defTabSz="274148"/>
            <a:r>
              <a:rPr lang="fr-FR" sz="1200" b="1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Cardiovascular</a:t>
            </a:r>
            <a:r>
              <a:rPr lang="fr-FR" sz="1200" b="1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structural </a:t>
            </a:r>
            <a:r>
              <a:rPr lang="fr-FR" sz="1200" b="1" dirty="0" err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diseases</a:t>
            </a:r>
            <a:endParaRPr lang="fr-FR" sz="12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274148"/>
            <a:r>
              <a:rPr lang="fr-FR" sz="12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JONDEAU </a:t>
            </a:r>
            <a:r>
              <a:rPr lang="fr-FR" sz="1200" b="1" dirty="0">
                <a:solidFill>
                  <a:srgbClr val="3366FF"/>
                </a:solidFill>
                <a:latin typeface="Arial" charset="0"/>
                <a:ea typeface="ＭＳ Ｐゴシック" charset="0"/>
                <a:cs typeface="ＭＳ Ｐゴシック" charset="0"/>
              </a:rPr>
              <a:t>Guillaume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PU-PH P7</a:t>
            </a:r>
            <a:r>
              <a:rPr lang="fr-FR" altLang="zh-CN" sz="1200" b="1" dirty="0">
                <a:solidFill>
                  <a:schemeClr val="tx1"/>
                </a:solidFill>
                <a:latin typeface="Arial" charset="0"/>
                <a:ea typeface="SimSun" charset="0"/>
                <a:cs typeface="Arial" charset="0"/>
              </a:rPr>
              <a:t> &amp;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200" b="1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BOILEAU Catherine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PU-PH P7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019869" y="9325098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1/3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0" y="1349772"/>
            <a:ext cx="19043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900" b="1" dirty="0">
                <a:latin typeface="+mj-lt"/>
              </a:rPr>
              <a:t>Co Directeur</a:t>
            </a:r>
            <a:r>
              <a:rPr lang="fr-FR" sz="900" dirty="0">
                <a:latin typeface="+mj-lt"/>
              </a:rPr>
              <a:t>: Nicoletti Antonino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7" y="3850976"/>
            <a:ext cx="493097" cy="49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1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3" y="5805072"/>
            <a:ext cx="493097" cy="493097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7" y="552380"/>
            <a:ext cx="493097" cy="493097"/>
          </a:xfrm>
          <a:prstGeom prst="rect">
            <a:avLst/>
          </a:prstGeom>
        </p:spPr>
      </p:pic>
      <p:sp>
        <p:nvSpPr>
          <p:cNvPr id="5" name="Round Same Side Corner Rectangle 43"/>
          <p:cNvSpPr/>
          <p:nvPr/>
        </p:nvSpPr>
        <p:spPr bwMode="auto">
          <a:xfrm>
            <a:off x="1050340" y="557684"/>
            <a:ext cx="5357778" cy="460284"/>
          </a:xfrm>
          <a:prstGeom prst="round2SameRect">
            <a:avLst>
              <a:gd name="adj1" fmla="val 13880"/>
              <a:gd name="adj2" fmla="val 12306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72000" tIns="23550" rIns="23550" bIns="23550" numCol="1" rtlCol="0" anchor="t" anchorCtr="0" compatLnSpc="1">
            <a:prstTxWarp prst="textNoShape">
              <a:avLst/>
            </a:prstTxWarp>
          </a:bodyPr>
          <a:lstStyle/>
          <a:p>
            <a:pPr defTabSz="274148"/>
            <a:r>
              <a:rPr lang="fr-FR" altLang="zh-CN" sz="1200" b="1" dirty="0" err="1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Cardiovascular</a:t>
            </a:r>
            <a:r>
              <a:rPr lang="fr-FR" altLang="zh-CN" sz="1200" b="1" dirty="0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 Bio-engineering</a:t>
            </a:r>
          </a:p>
          <a:p>
            <a:pPr defTabSz="274148"/>
            <a:r>
              <a:rPr lang="es-ES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LETOURNEUR Didier </a:t>
            </a:r>
            <a:r>
              <a:rPr lang="es-ES" altLang="zh-CN" sz="12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DR1 CNRS</a:t>
            </a:r>
          </a:p>
        </p:txBody>
      </p:sp>
      <p:sp>
        <p:nvSpPr>
          <p:cNvPr id="7" name="Round Same Side Corner Rectangle 45"/>
          <p:cNvSpPr/>
          <p:nvPr/>
        </p:nvSpPr>
        <p:spPr bwMode="auto">
          <a:xfrm>
            <a:off x="73036" y="1063772"/>
            <a:ext cx="6333054" cy="4030415"/>
          </a:xfrm>
          <a:prstGeom prst="round2SameRect">
            <a:avLst>
              <a:gd name="adj1" fmla="val 0"/>
              <a:gd name="adj2" fmla="val 2680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550" tIns="23550" rIns="23550" bIns="23550" numCol="2" spcCol="180000" rtlCol="0" anchor="t" anchorCtr="0" compatLnSpc="1">
            <a:prstTxWarp prst="textNoShape">
              <a:avLst/>
            </a:prstTxWarp>
            <a:noAutofit/>
          </a:bodyPr>
          <a:lstStyle/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ATLAN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Michael, MCU-PH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AVRAMOGLOU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Thierry, MCU P13	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BARBAUD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Christel, PU P13	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BARZEGARI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Abolfazl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BASSAN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Kevin,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BATAILLE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 Isabelle, MCU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BAUDOT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Anne, MCU P5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BELIBEL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Rima, ATER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BELKAHLA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Hanene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Post Doc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BUTT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Amena,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CHARNAUX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Nathalie, PU-PH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CHAUBET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Frédéric, PU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CHAUVIERRE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Cédric,  CR1 Inserm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CHOLLET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Lucas, Thèse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cifre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CIMADEVILLA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Claire, PH</a:t>
            </a:r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DA COSTA ANTUNES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Joanna, Post Doc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DUBREIL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Chloe,Thèse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FERRERATO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Xavier,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FORRERO RAMIREZ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Laura, Post Doc</a:t>
            </a:r>
          </a:p>
          <a:p>
            <a:pPr defTabSz="274148"/>
            <a:r>
              <a:rPr lang="fr-FR" sz="900" b="1" dirty="0">
                <a:latin typeface="+mn-lt"/>
              </a:rPr>
              <a:t>GEINGUENAUD</a:t>
            </a:r>
            <a:r>
              <a:rPr lang="fr-FR" sz="900" dirty="0">
                <a:latin typeface="+mn-lt"/>
              </a:rPr>
              <a:t> Fréderic, AI  P13</a:t>
            </a:r>
            <a:endParaRPr lang="fr-FR" altLang="zh-CN" sz="900" b="1" dirty="0">
              <a:latin typeface="+mn-lt"/>
              <a:ea typeface="SimSun" charset="0"/>
              <a:cs typeface="Arial" charset="0"/>
            </a:endParaRP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GOSSARD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Audrey,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Thèse</a:t>
            </a:r>
            <a:endParaRPr lang="it-IT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GRENIER 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Jerome,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Thèse</a:t>
            </a:r>
            <a:endParaRPr lang="it-IT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GUEGUEN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Virginie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MCU P13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GUENIN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Erwann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MCU P13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GUYOT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Erwan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AHU P13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HADDAD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Oualid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IE P13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HADJER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Mamoune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Thèse</a:t>
            </a:r>
            <a:endParaRPr lang="it-IT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endParaRPr lang="it-IT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HANSEL 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Boris, MCU-PH</a:t>
            </a:r>
            <a:endParaRPr lang="it-IT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HLAWATY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Hania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MCU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LABOUR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Marie-Noëlle, Post Doc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LAGUILLER-MORIZOT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Christelle, MCU-PH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LALATONNE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Yoann, MCU-PH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LANOUAR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Soraya,Thèse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en-GB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LEPAGE </a:t>
            </a:r>
            <a:r>
              <a:rPr lang="en-GB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Laurent, PH</a:t>
            </a:r>
            <a:endParaRPr lang="en-GB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en-GB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LETOURNEUR </a:t>
            </a:r>
            <a:r>
              <a:rPr lang="en-GB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Didier, DR1 CNRS</a:t>
            </a:r>
            <a:endParaRPr lang="en-GB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en-GB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LOUIS</a:t>
            </a:r>
            <a:r>
              <a:rPr lang="en-GB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Gerard, PU P5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MAIRE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Murielle, IE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MORA PONSONNET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Laurence, PR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MOTTE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Laurence, PU P13</a:t>
            </a:r>
          </a:p>
          <a:p>
            <a:pPr defTabSz="274148"/>
            <a:r>
              <a:rPr lang="en-US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NATAF</a:t>
            </a:r>
            <a:r>
              <a:rPr lang="en-US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Patrick,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NGUYEN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Dinh Hoang,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OUDARD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Olivier, PU  P13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PAVON-DJAVID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Graciela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IR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PELLE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Anne, PU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PIROUZPANAH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Mohammad,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PLAN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Anouchka,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RAINEY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Nathan,Thèse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SAINTE-CATHERINE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Odile, TR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SIMON YARZA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Teresa, Post Doc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SPELLE 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Laurent, PU-PH P7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SUTTON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Angela, MCU-PH P13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VERDONK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Constance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PH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ZAIDI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Naima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TR P13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ZENYCH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Alina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Thèse</a:t>
            </a:r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</p:txBody>
      </p:sp>
      <p:sp>
        <p:nvSpPr>
          <p:cNvPr id="8" name="Round Same Side Corner Rectangle 46"/>
          <p:cNvSpPr/>
          <p:nvPr/>
        </p:nvSpPr>
        <p:spPr bwMode="auto">
          <a:xfrm>
            <a:off x="568164" y="557684"/>
            <a:ext cx="439677" cy="460284"/>
          </a:xfrm>
          <a:prstGeom prst="round2SameRect">
            <a:avLst>
              <a:gd name="adj1" fmla="val 17439"/>
              <a:gd name="adj2" fmla="val 147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598141"/>
            <a:r>
              <a: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3" name="Round Same Side Corner Rectangle 43"/>
          <p:cNvSpPr/>
          <p:nvPr/>
        </p:nvSpPr>
        <p:spPr bwMode="auto">
          <a:xfrm>
            <a:off x="1050340" y="5814268"/>
            <a:ext cx="5357778" cy="460284"/>
          </a:xfrm>
          <a:prstGeom prst="round2SameRect">
            <a:avLst>
              <a:gd name="adj1" fmla="val 13880"/>
              <a:gd name="adj2" fmla="val 12306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72000" tIns="23550" rIns="23550" bIns="23550" numCol="1" rtlCol="0" anchor="t" anchorCtr="0" compatLnSpc="1">
            <a:prstTxWarp prst="textNoShape">
              <a:avLst/>
            </a:prstTxWarp>
          </a:bodyPr>
          <a:lstStyle/>
          <a:p>
            <a:pPr defTabSz="274148"/>
            <a:r>
              <a:rPr lang="fr-FR" altLang="zh-CN" sz="1200" b="1" dirty="0" err="1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Cadiovascular</a:t>
            </a:r>
            <a:r>
              <a:rPr lang="fr-FR" altLang="zh-CN" sz="1200" b="1" dirty="0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1200" b="1" dirty="0" err="1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imaging</a:t>
            </a:r>
            <a:endParaRPr lang="fr-FR" altLang="zh-CN" sz="1200" b="1" dirty="0">
              <a:solidFill>
                <a:srgbClr val="FF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ROUZET François</a:t>
            </a:r>
            <a:r>
              <a:rPr lang="fr-FR" altLang="zh-CN" sz="1200" b="1" dirty="0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1200" b="1" dirty="0">
                <a:solidFill>
                  <a:schemeClr val="tx1"/>
                </a:solidFill>
                <a:latin typeface="Arial" charset="0"/>
                <a:ea typeface="SimSun" charset="0"/>
                <a:cs typeface="Arial" charset="0"/>
              </a:rPr>
              <a:t>PU-PH P7</a:t>
            </a:r>
            <a:endParaRPr lang="fr-FR" altLang="zh-CN" sz="1200" b="1" i="1" dirty="0">
              <a:solidFill>
                <a:schemeClr val="tx1"/>
              </a:solidFill>
              <a:latin typeface="Arial" charset="0"/>
              <a:ea typeface="SimSun" charset="0"/>
              <a:cs typeface="Arial" charset="0"/>
            </a:endParaRPr>
          </a:p>
        </p:txBody>
      </p:sp>
      <p:sp>
        <p:nvSpPr>
          <p:cNvPr id="24" name="Round Same Side Corner Rectangle 45"/>
          <p:cNvSpPr/>
          <p:nvPr/>
        </p:nvSpPr>
        <p:spPr bwMode="auto">
          <a:xfrm>
            <a:off x="75066" y="6320360"/>
            <a:ext cx="6333052" cy="1654148"/>
          </a:xfrm>
          <a:prstGeom prst="round2SameRect">
            <a:avLst>
              <a:gd name="adj1" fmla="val 0"/>
              <a:gd name="adj2" fmla="val 8316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550" tIns="23550" rIns="23550" bIns="23550" numCol="2" spcCol="180000" rtlCol="0" anchor="t" anchorCtr="0" compatLnSpc="1">
            <a:prstTxWarp prst="textNoShape">
              <a:avLst/>
            </a:prstTxWarp>
            <a:noAutofit/>
          </a:bodyPr>
          <a:lstStyle/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AERTS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Joel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MCU PH P7</a:t>
            </a:r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AID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Rachida, IE P7</a:t>
            </a:r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ANIZAN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Nadège, IR P7 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BEN ALI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Khadija, IE CDD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BEN AZZOUNA 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Rana, 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DIEUDONNE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Arnaud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Thèse</a:t>
            </a:r>
            <a:endParaRPr lang="it-IT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DOYEUX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Kaya,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Physicien</a:t>
            </a:r>
            <a:endParaRPr lang="it-IT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FELDMAN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Laurent,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FUIN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Niccolo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IR CDD</a:t>
            </a:r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HYAFIL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Fabien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PH P7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JOURNE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Clément, AI Inserm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LAISSY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Jean-Pierre,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LEYGNAC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Sébastien,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Phys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Med AP-HP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MIKAIL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Nidaa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PHU 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OU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Phalla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PIEKARSKI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Eve,Thèse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ROUZET 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François, MCU-PH P7</a:t>
            </a:r>
          </a:p>
          <a:p>
            <a:pPr defTabSz="274148"/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SINKUS Ralph, DR2 CNRS</a:t>
            </a:r>
          </a:p>
          <a:p>
            <a:pPr defTabSz="274148"/>
            <a:r>
              <a:rPr lang="it-IT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SLAMA </a:t>
            </a:r>
            <a:r>
              <a:rPr lang="it-IT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Jérome</a:t>
            </a:r>
            <a:r>
              <a:rPr lang="it-IT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AHU P7</a:t>
            </a:r>
          </a:p>
          <a:p>
            <a:pPr defTabSz="274148">
              <a:defRPr/>
            </a:pPr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SORBETS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Emmanuel, MD Thèse</a:t>
            </a:r>
          </a:p>
          <a:p>
            <a:pPr defTabSz="274148">
              <a:defRPr/>
            </a:pPr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VIGNE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Jonathan, Thèse</a:t>
            </a:r>
          </a:p>
          <a:p>
            <a:pPr defTabSz="274148">
              <a:defRPr/>
            </a:pP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</p:txBody>
      </p:sp>
      <p:sp>
        <p:nvSpPr>
          <p:cNvPr id="26" name="Round Same Side Corner Rectangle 46"/>
          <p:cNvSpPr/>
          <p:nvPr/>
        </p:nvSpPr>
        <p:spPr bwMode="auto">
          <a:xfrm>
            <a:off x="604012" y="5814268"/>
            <a:ext cx="411272" cy="460284"/>
          </a:xfrm>
          <a:prstGeom prst="round2SameRect">
            <a:avLst>
              <a:gd name="adj1" fmla="val 17439"/>
              <a:gd name="adj2" fmla="val 147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598141"/>
            <a:r>
              <a: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6019869" y="9270654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87118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43"/>
          <p:cNvSpPr/>
          <p:nvPr/>
        </p:nvSpPr>
        <p:spPr bwMode="auto">
          <a:xfrm>
            <a:off x="1079847" y="3870052"/>
            <a:ext cx="5328593" cy="454951"/>
          </a:xfrm>
          <a:prstGeom prst="round2SameRect">
            <a:avLst>
              <a:gd name="adj1" fmla="val 13880"/>
              <a:gd name="adj2" fmla="val 12306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72000" tIns="23550" rIns="25200" bIns="23550" numCol="1" rtlCol="0" anchor="t" anchorCtr="0" compatLnSpc="1">
            <a:prstTxWarp prst="textNoShape">
              <a:avLst/>
            </a:prstTxWarp>
          </a:bodyPr>
          <a:lstStyle/>
          <a:p>
            <a:pPr defTabSz="274148"/>
            <a:r>
              <a:rPr lang="fr-FR" sz="1200" b="1" dirty="0" err="1">
                <a:solidFill>
                  <a:srgbClr val="FF0000"/>
                </a:solidFill>
              </a:rPr>
              <a:t>Hemostasis</a:t>
            </a:r>
            <a:r>
              <a:rPr lang="fr-FR" sz="1200" b="1" dirty="0">
                <a:solidFill>
                  <a:srgbClr val="FF0000"/>
                </a:solidFill>
              </a:rPr>
              <a:t>, </a:t>
            </a:r>
            <a:r>
              <a:rPr lang="fr-FR" sz="1200" b="1" dirty="0" err="1">
                <a:solidFill>
                  <a:srgbClr val="FF0000"/>
                </a:solidFill>
              </a:rPr>
              <a:t>Thrombo</a:t>
            </a:r>
            <a:r>
              <a:rPr lang="fr-FR" sz="1200" b="1" dirty="0">
                <a:solidFill>
                  <a:srgbClr val="FF0000"/>
                </a:solidFill>
              </a:rPr>
              <a:t>-Inflammation and </a:t>
            </a:r>
            <a:r>
              <a:rPr lang="fr-FR" sz="1200" b="1" dirty="0" err="1">
                <a:solidFill>
                  <a:srgbClr val="FF0000"/>
                </a:solidFill>
              </a:rPr>
              <a:t>Neurovascular</a:t>
            </a:r>
            <a:r>
              <a:rPr lang="fr-FR" sz="1200" b="1" dirty="0">
                <a:solidFill>
                  <a:srgbClr val="FF0000"/>
                </a:solidFill>
              </a:rPr>
              <a:t> </a:t>
            </a:r>
            <a:r>
              <a:rPr lang="fr-FR" sz="1200" b="1" dirty="0" err="1">
                <a:solidFill>
                  <a:srgbClr val="FF0000"/>
                </a:solidFill>
              </a:rPr>
              <a:t>Repair</a:t>
            </a:r>
            <a:endParaRPr lang="fr-FR" altLang="zh-CN" sz="1200" b="1" dirty="0">
              <a:solidFill>
                <a:srgbClr val="FF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BOUTON Marie-Christine</a:t>
            </a:r>
            <a:r>
              <a:rPr lang="fr-FR" altLang="zh-CN" sz="1200" b="1" dirty="0">
                <a:solidFill>
                  <a:schemeClr val="tx1"/>
                </a:solidFill>
                <a:latin typeface="Arial" charset="0"/>
                <a:ea typeface="SimSun" charset="0"/>
                <a:cs typeface="Arial" charset="0"/>
              </a:rPr>
              <a:t> DR INSERM &amp; </a:t>
            </a:r>
            <a:r>
              <a:rPr lang="fr-FR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1200" b="1" dirty="0" err="1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Kubis</a:t>
            </a:r>
            <a:r>
              <a:rPr lang="fr-FR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 Nathalie</a:t>
            </a:r>
            <a:r>
              <a:rPr lang="fr-FR" altLang="zh-CN" sz="12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PU P7</a:t>
            </a:r>
          </a:p>
        </p:txBody>
      </p:sp>
      <p:sp>
        <p:nvSpPr>
          <p:cNvPr id="5" name="Round Same Side Corner Rectangle 45"/>
          <p:cNvSpPr/>
          <p:nvPr/>
        </p:nvSpPr>
        <p:spPr bwMode="auto">
          <a:xfrm>
            <a:off x="74268" y="4374110"/>
            <a:ext cx="6333850" cy="2880318"/>
          </a:xfrm>
          <a:prstGeom prst="round2SameRect">
            <a:avLst>
              <a:gd name="adj1" fmla="val 0"/>
              <a:gd name="adj2" fmla="val 2680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550" tIns="23550" rIns="23550" bIns="23550" numCol="2" spcCol="180000" rtlCol="0" anchor="t" anchorCtr="0" compatLnSpc="1">
            <a:prstTxWarp prst="textNoShape">
              <a:avLst/>
            </a:prstTxWarp>
            <a:noAutofit/>
          </a:bodyPr>
          <a:lstStyle/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AJZENBERG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Nadine,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AROCAS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Véronique, CR1 Inserm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AYMONNIER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Karen,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BARRAL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Matthias,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BENMEZIANE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Keltouma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AI CDD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BLANC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Raphael, 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BONNIN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Philippe, MCU 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BOULAFTALI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Yacine, CR2 Inserm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BOURRIENNE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Marie-Charlotte, AHU</a:t>
            </a:r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BOUTON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Marie-Christine, DR2 Inserm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BRUN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Adrian,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COGO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Adrien, Thèse</a:t>
            </a:r>
          </a:p>
          <a:p>
            <a:pPr defTabSz="274148"/>
            <a:r>
              <a:rPr lang="es-ES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COSCAS </a:t>
            </a:r>
            <a:r>
              <a:rPr lang="es-ES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Raphael,PH</a:t>
            </a:r>
            <a:endParaRPr lang="es-ES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es-ES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CUNGH</a:t>
            </a:r>
            <a:r>
              <a:rPr lang="es-ES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Hong </a:t>
            </a:r>
            <a:r>
              <a:rPr lang="es-ES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Anh</a:t>
            </a:r>
            <a:r>
              <a:rPr lang="es-ES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AHU</a:t>
            </a:r>
          </a:p>
          <a:p>
            <a:pPr defTabSz="274148"/>
            <a:r>
              <a:rPr lang="es-ES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DE RAUCOURT </a:t>
            </a:r>
            <a:r>
              <a:rPr lang="es-ES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Emmanuelle</a:t>
            </a:r>
            <a:r>
              <a:rPr lang="es-ES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DESILLES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Jean-Philippe, Post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d’Ac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DI MIGLIO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Lucas,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DUPONT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Sébastien, IR CDD</a:t>
            </a:r>
          </a:p>
          <a:p>
            <a:pPr defTabSz="274148"/>
            <a:r>
              <a:rPr lang="fr-FR" sz="900" b="1" dirty="0">
                <a:latin typeface="Arial" charset="0"/>
                <a:ea typeface="SimSun" charset="0"/>
                <a:cs typeface="Arial" charset="0"/>
              </a:rPr>
              <a:t>FAILLE </a:t>
            </a:r>
            <a:r>
              <a:rPr lang="fr-FR" sz="900" dirty="0">
                <a:latin typeface="Arial" charset="0"/>
                <a:ea typeface="SimSun" charset="0"/>
                <a:cs typeface="Arial" charset="0"/>
              </a:rPr>
              <a:t>Dorothée</a:t>
            </a:r>
            <a:r>
              <a:rPr lang="fr-FR" sz="900" b="1" dirty="0">
                <a:latin typeface="Arial" charset="0"/>
                <a:ea typeface="SimSun" charset="0"/>
                <a:cs typeface="Arial" charset="0"/>
              </a:rPr>
              <a:t>, </a:t>
            </a:r>
            <a:r>
              <a:rPr lang="fr-FR" sz="900" dirty="0">
                <a:latin typeface="Arial" charset="0"/>
                <a:ea typeface="SimSun" charset="0"/>
                <a:cs typeface="Arial" charset="0"/>
              </a:rPr>
              <a:t>MCU</a:t>
            </a:r>
            <a:r>
              <a:rPr lang="fr-FR" sz="900" b="1" dirty="0"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sz="900" dirty="0">
                <a:latin typeface="Arial" charset="0"/>
                <a:ea typeface="SimSun" charset="0"/>
                <a:cs typeface="Arial" charset="0"/>
              </a:rPr>
              <a:t>P7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GENDRON 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Nicolas, CCA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GONTHIER 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Marie-Caroline, AHU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HO-TIN-NOE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Benoit, CR1 Inserm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IDIR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Leila, IE CDD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JADOUI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Soumaya, Thèse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JANDROT-PERRUS 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Martine, DR1 Inserm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KAWECKI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Charlotte, Post doc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KUBIS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Nathalie,PU-PH1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LORIOUX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Céline, TCH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LOYAU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Stéphane, IE Inserm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LOZERON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Pierre,MCU-PH1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MANGIN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latin typeface="Arial" charset="0"/>
                <a:ea typeface="SimSun" charset="0"/>
                <a:cs typeface="Arial" charset="0"/>
              </a:rPr>
              <a:t>Gabrielle,Thèse</a:t>
            </a:r>
            <a:endParaRPr lang="fr-FR" altLang="zh-CN" sz="900" dirty="0"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MAWHIN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Marie-Anne, IE CDD</a:t>
            </a:r>
          </a:p>
          <a:p>
            <a:pPr defTabSz="274148">
              <a:defRPr/>
            </a:pPr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MAZIGHI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Michael, PU-PH P7</a:t>
            </a:r>
          </a:p>
          <a:p>
            <a:pPr defTabSz="274148">
              <a:defRPr/>
            </a:pPr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NOO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latin typeface="Arial" charset="0"/>
                <a:ea typeface="SimSun" charset="0"/>
                <a:cs typeface="Arial" charset="0"/>
              </a:rPr>
              <a:t>Lauryne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, TCH CDD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OLLIVIER 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Véronique, IE Inserm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PIOTIN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Michel, PHU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RICHARD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Benjamin, MCF P13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SOLO NOMENJANAHARY </a:t>
            </a:r>
            <a:r>
              <a:rPr lang="fr-FR" altLang="zh-CN" sz="900" dirty="0" err="1">
                <a:latin typeface="Arial" charset="0"/>
                <a:ea typeface="SimSun" charset="0"/>
                <a:cs typeface="Arial" charset="0"/>
              </a:rPr>
              <a:t>Mialitiana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, AI CDD</a:t>
            </a:r>
          </a:p>
          <a:p>
            <a:pPr defTabSz="274148"/>
            <a:r>
              <a:rPr lang="fr-FR" altLang="zh-CN" sz="900" b="1" dirty="0">
                <a:latin typeface="Arial" charset="0"/>
                <a:ea typeface="SimSun" charset="0"/>
                <a:cs typeface="Arial" charset="0"/>
              </a:rPr>
              <a:t>SONNEVILLE</a:t>
            </a:r>
            <a:r>
              <a:rPr lang="fr-FR" altLang="zh-CN" sz="900" dirty="0">
                <a:latin typeface="Arial" charset="0"/>
                <a:ea typeface="SimSun" charset="0"/>
                <a:cs typeface="Arial" charset="0"/>
              </a:rPr>
              <a:t> Romain, MCU-PH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VENISSE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Laurence, AI P7 </a:t>
            </a:r>
          </a:p>
        </p:txBody>
      </p:sp>
      <p:sp>
        <p:nvSpPr>
          <p:cNvPr id="6" name="Round Same Side Corner Rectangle 46"/>
          <p:cNvSpPr/>
          <p:nvPr/>
        </p:nvSpPr>
        <p:spPr bwMode="auto">
          <a:xfrm>
            <a:off x="633519" y="3870052"/>
            <a:ext cx="411272" cy="460284"/>
          </a:xfrm>
          <a:prstGeom prst="round2SameRect">
            <a:avLst>
              <a:gd name="adj1" fmla="val 17439"/>
              <a:gd name="adj2" fmla="val 147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598141"/>
            <a:r>
              <a: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6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4" y="629694"/>
            <a:ext cx="493097" cy="493097"/>
          </a:xfrm>
          <a:prstGeom prst="rect">
            <a:avLst/>
          </a:prstGeom>
        </p:spPr>
      </p:pic>
      <p:sp>
        <p:nvSpPr>
          <p:cNvPr id="12" name="Round Same Side Corner Rectangle 43"/>
          <p:cNvSpPr/>
          <p:nvPr/>
        </p:nvSpPr>
        <p:spPr bwMode="auto">
          <a:xfrm>
            <a:off x="1079847" y="629692"/>
            <a:ext cx="5357779" cy="460284"/>
          </a:xfrm>
          <a:prstGeom prst="round2SameRect">
            <a:avLst>
              <a:gd name="adj1" fmla="val 13880"/>
              <a:gd name="adj2" fmla="val 12306"/>
            </a:avLst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72000" tIns="23550" rIns="23550" bIns="23550" numCol="1" rtlCol="0" anchor="t" anchorCtr="0" compatLnSpc="1">
            <a:prstTxWarp prst="textNoShape">
              <a:avLst/>
            </a:prstTxWarp>
          </a:bodyPr>
          <a:lstStyle/>
          <a:p>
            <a:pPr defTabSz="274148"/>
            <a:r>
              <a:rPr lang="fr-FR" altLang="zh-CN" sz="1200" b="1" dirty="0" err="1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Atherothrombotic</a:t>
            </a:r>
            <a:r>
              <a:rPr lang="fr-FR" altLang="zh-CN" sz="1200" b="1" dirty="0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1200" b="1" dirty="0" err="1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disease</a:t>
            </a:r>
            <a:r>
              <a:rPr lang="fr-FR" altLang="zh-CN" sz="1200" b="1" dirty="0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 in </a:t>
            </a:r>
            <a:r>
              <a:rPr lang="fr-FR" altLang="zh-CN" sz="1200" b="1" dirty="0" err="1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heart</a:t>
            </a:r>
            <a:r>
              <a:rPr lang="fr-FR" altLang="zh-CN" sz="1200" b="1" dirty="0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 and </a:t>
            </a:r>
            <a:r>
              <a:rPr lang="fr-FR" altLang="zh-CN" sz="1200" b="1" dirty="0" err="1">
                <a:solidFill>
                  <a:srgbClr val="FF0000"/>
                </a:solidFill>
                <a:latin typeface="Arial" charset="0"/>
                <a:ea typeface="SimSun" charset="0"/>
                <a:cs typeface="Arial" charset="0"/>
              </a:rPr>
              <a:t>brain</a:t>
            </a:r>
            <a:endParaRPr lang="fr-FR" altLang="zh-CN" sz="1200" b="1" dirty="0">
              <a:solidFill>
                <a:srgbClr val="FF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1200" b="1" dirty="0">
                <a:solidFill>
                  <a:srgbClr val="0000FF"/>
                </a:solidFill>
                <a:latin typeface="Arial" charset="0"/>
                <a:ea typeface="SimSun" charset="0"/>
                <a:cs typeface="Arial" charset="0"/>
              </a:rPr>
              <a:t>STEG Gabriel</a:t>
            </a:r>
            <a:r>
              <a:rPr lang="fr-FR" altLang="zh-CN" sz="12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PU-PH P7</a:t>
            </a:r>
          </a:p>
        </p:txBody>
      </p:sp>
      <p:sp>
        <p:nvSpPr>
          <p:cNvPr id="13" name="Round Same Side Corner Rectangle 45"/>
          <p:cNvSpPr/>
          <p:nvPr/>
        </p:nvSpPr>
        <p:spPr bwMode="auto">
          <a:xfrm>
            <a:off x="102543" y="1144221"/>
            <a:ext cx="6333052" cy="2221775"/>
          </a:xfrm>
          <a:prstGeom prst="round2SameRect">
            <a:avLst>
              <a:gd name="adj1" fmla="val 0"/>
              <a:gd name="adj2" fmla="val 518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3550" tIns="23550" rIns="23550" bIns="23550" numCol="2" spcCol="180000" rtlCol="0" anchor="t" anchorCtr="0" compatLnSpc="1">
            <a:prstTxWarp prst="textNoShape">
              <a:avLst/>
            </a:prstTxWarp>
            <a:noAutofit/>
          </a:bodyPr>
          <a:lstStyle/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ABERGEL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Hélène, ARC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ABTAN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Jérémie,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AMARENCO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Pierre, PU-PH P</a:t>
            </a:r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AMGOUD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Yasmine, Thèse</a:t>
            </a:r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BOUFFARD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Catherine, Infirmière de recherche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CHOQUEUX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Christine, IE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CIMADEVILLA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Claire, 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CODOGNO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Isabelle, ARC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DUCROCQ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Gregory, PH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FABRE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Jean-Etienne, DR CNRS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FARNOUD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Résa, ARC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FUENTES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Axelle, Autre AP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JULIARD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Jean-Michel, PH P7</a:t>
            </a:r>
          </a:p>
          <a:p>
            <a:pPr defTabSz="274148">
              <a:defRPr/>
            </a:pPr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LAVALLEE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Phillippa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MCU-PH P7</a:t>
            </a:r>
          </a:p>
          <a:p>
            <a:pPr defTabSz="274148">
              <a:defRPr/>
            </a:pPr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LESECHE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Guy,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LONGROIS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Dan,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MANI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Salma,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MSAKNI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Wided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Autre AP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MUHAMMAD ABDELMONEIM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Heba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Thèse</a:t>
            </a:r>
            <a:endParaRPr lang="fr-FR" altLang="zh-CN" sz="900" b="1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NOREL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Xavier, IE CNRS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PICARD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Fabien,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POPOVIC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Batric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Thèse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SIMON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Tobassome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PU-PH P6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SORBETS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Emmanuel,PH</a:t>
            </a:r>
            <a:endParaRPr lang="fr-FR" altLang="zh-CN" sz="900" dirty="0">
              <a:solidFill>
                <a:srgbClr val="000000"/>
              </a:solidFill>
              <a:latin typeface="Arial" charset="0"/>
              <a:ea typeface="SimSun" charset="0"/>
              <a:cs typeface="Arial" charset="0"/>
            </a:endParaRP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SPIELER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Jean-François, économiste de santé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STEG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 Philippe Gabriel, PU-PH P7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SIMON </a:t>
            </a:r>
            <a:r>
              <a:rPr lang="fr-FR" altLang="zh-CN" sz="900" dirty="0" err="1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Tabassome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, PU-PH P6</a:t>
            </a:r>
          </a:p>
          <a:p>
            <a:pPr defTabSz="274148"/>
            <a:r>
              <a:rPr lang="fr-FR" altLang="zh-CN" sz="900" b="1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TOUBOUL </a:t>
            </a:r>
            <a:r>
              <a:rPr lang="fr-FR" altLang="zh-CN" sz="900" dirty="0">
                <a:solidFill>
                  <a:srgbClr val="000000"/>
                </a:solidFill>
                <a:latin typeface="Arial" charset="0"/>
                <a:ea typeface="SimSun" charset="0"/>
                <a:cs typeface="Arial" charset="0"/>
              </a:rPr>
              <a:t>Pierre-Jean, PATT</a:t>
            </a:r>
          </a:p>
        </p:txBody>
      </p:sp>
      <p:sp>
        <p:nvSpPr>
          <p:cNvPr id="14" name="Round Same Side Corner Rectangle 46"/>
          <p:cNvSpPr/>
          <p:nvPr/>
        </p:nvSpPr>
        <p:spPr bwMode="auto">
          <a:xfrm>
            <a:off x="633519" y="629692"/>
            <a:ext cx="411272" cy="460284"/>
          </a:xfrm>
          <a:prstGeom prst="round2SameRect">
            <a:avLst>
              <a:gd name="adj1" fmla="val 17439"/>
              <a:gd name="adj2" fmla="val 147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598141"/>
            <a:r>
              <a:rPr lang="en-US" sz="12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3" y="3859126"/>
            <a:ext cx="493097" cy="493097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6019869" y="9270654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1625947172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Times New Roman" charset="0"/>
            <a:cs typeface="Times New Roman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631</Words>
  <Application>Microsoft Macintosh PowerPoint</Application>
  <PresentationFormat>Personnalisé</PresentationFormat>
  <Paragraphs>237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ＭＳ Ｐゴシック</vt:lpstr>
      <vt:lpstr>SimSun</vt:lpstr>
      <vt:lpstr>Arial</vt:lpstr>
      <vt:lpstr>Arial Hebrew Scholar</vt:lpstr>
      <vt:lpstr>Calibri</vt:lpstr>
      <vt:lpstr>Times New Roman</vt:lpstr>
      <vt:lpstr>Modèle par défaut</vt:lpstr>
      <vt:lpstr>Présentation PowerPoint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Diapositive 1</dc:title>
  <dc:creator>Patricia</dc:creator>
  <cp:keywords/>
  <cp:lastModifiedBy>antonino nicoletti</cp:lastModifiedBy>
  <cp:revision>354</cp:revision>
  <cp:lastPrinted>2018-01-10T16:58:30Z</cp:lastPrinted>
  <dcterms:created xsi:type="dcterms:W3CDTF">2010-01-05T15:20:23Z</dcterms:created>
  <dcterms:modified xsi:type="dcterms:W3CDTF">2018-03-09T10:10:14Z</dcterms:modified>
</cp:coreProperties>
</file>