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0" autoAdjust="0"/>
  </p:normalViewPr>
  <p:slideViewPr>
    <p:cSldViewPr snapToGrid="0">
      <p:cViewPr>
        <p:scale>
          <a:sx n="75" d="100"/>
          <a:sy n="75" d="100"/>
        </p:scale>
        <p:origin x="-120" y="-4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5D54A-7B2E-4E54-868A-A6512AE0843D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E8739-5484-4063-82E9-F4E581BF87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9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E8739-5484-4063-82E9-F4E581BF872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60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55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46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599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5532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023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131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752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3081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86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74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6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15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4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43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95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87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44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ECB3E4F-6C7F-4450-888E-F24374089759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BEB7307-86BE-4FBA-A697-D3AEE8789F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758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6595" y="69010"/>
            <a:ext cx="11499012" cy="6896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Journée thématique SBEA – 06 Novembre 2025</a:t>
            </a:r>
            <a:br>
              <a:rPr lang="fr-FR" sz="2800" b="1" dirty="0"/>
            </a:br>
            <a:r>
              <a:rPr lang="fr-FR" sz="2800" b="1" dirty="0">
                <a:solidFill>
                  <a:srgbClr val="FF0000"/>
                </a:solidFill>
              </a:rPr>
              <a:t>Le Raffinement</a:t>
            </a:r>
            <a:endParaRPr lang="fr-FR" sz="2800" dirty="0">
              <a:solidFill>
                <a:srgbClr val="FF0000"/>
              </a:solidFill>
            </a:endParaRPr>
          </a:p>
          <a:p>
            <a:pPr algn="ctr"/>
            <a:endParaRPr lang="fr-FR" sz="1200" b="1" dirty="0"/>
          </a:p>
          <a:p>
            <a:pPr algn="ctr"/>
            <a:r>
              <a:rPr lang="fr-FR" sz="1200" b="1" dirty="0"/>
              <a:t> </a:t>
            </a:r>
            <a:endParaRPr lang="fr-FR" sz="1013" dirty="0"/>
          </a:p>
          <a:p>
            <a:r>
              <a:rPr lang="fr-FR" dirty="0"/>
              <a:t>9h – Accueil des participants</a:t>
            </a:r>
          </a:p>
          <a:p>
            <a:r>
              <a:rPr lang="fr-FR" dirty="0"/>
              <a:t>9h25 – Présentation </a:t>
            </a:r>
            <a:r>
              <a:rPr lang="fr-FR" b="1" dirty="0"/>
              <a:t>(N. </a:t>
            </a:r>
            <a:r>
              <a:rPr lang="fr-FR" b="1" dirty="0" err="1"/>
              <a:t>Elganfoud</a:t>
            </a:r>
            <a:r>
              <a:rPr lang="fr-FR" b="1" dirty="0"/>
              <a:t>)</a:t>
            </a:r>
            <a:endParaRPr lang="fr-FR" dirty="0"/>
          </a:p>
          <a:p>
            <a:r>
              <a:rPr lang="fr-FR" dirty="0"/>
              <a:t>9h30 – Introduction aux principes de raffinement </a:t>
            </a:r>
            <a:r>
              <a:rPr lang="fr-FR" b="1" dirty="0"/>
              <a:t>(</a:t>
            </a:r>
            <a:r>
              <a:rPr lang="fr-FR" b="1" dirty="0" err="1"/>
              <a:t>D.Denais-Lalieve</a:t>
            </a:r>
            <a:r>
              <a:rPr lang="fr-FR" b="1" dirty="0"/>
              <a:t> – 30 min)</a:t>
            </a:r>
            <a:endParaRPr lang="fr-FR" dirty="0"/>
          </a:p>
          <a:p>
            <a:r>
              <a:rPr lang="fr-FR" dirty="0"/>
              <a:t>10h – Raffinement de l’hébergement chez le rongeur </a:t>
            </a:r>
            <a:r>
              <a:rPr lang="fr-FR" b="1" dirty="0"/>
              <a:t>(</a:t>
            </a:r>
            <a:r>
              <a:rPr lang="fr-FR" b="1" dirty="0" err="1"/>
              <a:t>C.Tarhabat</a:t>
            </a:r>
            <a:r>
              <a:rPr lang="fr-FR" b="1" dirty="0"/>
              <a:t> – 30 min)</a:t>
            </a:r>
            <a:endParaRPr lang="fr-FR" dirty="0"/>
          </a:p>
          <a:p>
            <a:r>
              <a:rPr lang="fr-FR" dirty="0"/>
              <a:t>10h30 – Coffee break </a:t>
            </a:r>
            <a:r>
              <a:rPr lang="fr-FR" b="1" dirty="0"/>
              <a:t>(30 min)</a:t>
            </a:r>
            <a:endParaRPr lang="fr-FR" dirty="0"/>
          </a:p>
          <a:p>
            <a:r>
              <a:rPr lang="fr-FR" dirty="0"/>
              <a:t>11h – Les limites du raffinement : phénotypes, coûts …</a:t>
            </a:r>
            <a:r>
              <a:rPr lang="fr-FR" b="1" dirty="0"/>
              <a:t>(</a:t>
            </a:r>
            <a:r>
              <a:rPr lang="fr-FR" b="1" dirty="0">
                <a:solidFill>
                  <a:srgbClr val="FF0000"/>
                </a:solidFill>
              </a:rPr>
              <a:t>à confirmer – 45 min</a:t>
            </a:r>
            <a:r>
              <a:rPr lang="fr-FR" b="1" dirty="0"/>
              <a:t>) </a:t>
            </a:r>
            <a:endParaRPr lang="fr-FR" dirty="0"/>
          </a:p>
          <a:p>
            <a:r>
              <a:rPr lang="fr-FR" dirty="0"/>
              <a:t>11h45 – Discussion/Questions ouvertes </a:t>
            </a:r>
            <a:r>
              <a:rPr lang="fr-FR" b="1" dirty="0"/>
              <a:t>(30 min)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12h15 – Lunch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r>
              <a:rPr lang="fr-FR" dirty="0"/>
              <a:t>14h – Raffinement des procédures chirurgicales </a:t>
            </a:r>
            <a:r>
              <a:rPr lang="fr-FR" b="1" dirty="0"/>
              <a:t>(</a:t>
            </a:r>
            <a:r>
              <a:rPr lang="fr-FR" b="1" dirty="0" err="1">
                <a:solidFill>
                  <a:srgbClr val="FF0000"/>
                </a:solidFill>
              </a:rPr>
              <a:t>SiperLab</a:t>
            </a:r>
            <a:r>
              <a:rPr lang="fr-FR" b="1" dirty="0">
                <a:solidFill>
                  <a:srgbClr val="FF0000"/>
                </a:solidFill>
              </a:rPr>
              <a:t> à confirmer – 30 min</a:t>
            </a:r>
            <a:r>
              <a:rPr lang="fr-FR" b="1" dirty="0"/>
              <a:t>)</a:t>
            </a:r>
          </a:p>
          <a:p>
            <a:r>
              <a:rPr lang="fr-FR" dirty="0"/>
              <a:t>14h30 – Procédures expérimentales particulières, quelles méthodes de raffinement ? </a:t>
            </a:r>
            <a:r>
              <a:rPr lang="fr-FR" b="1" dirty="0"/>
              <a:t>(</a:t>
            </a:r>
            <a:r>
              <a:rPr lang="fr-FR" b="1" dirty="0" err="1"/>
              <a:t>S.Moriceau</a:t>
            </a:r>
            <a:r>
              <a:rPr lang="fr-FR" b="1" dirty="0"/>
              <a:t> – 30 min)</a:t>
            </a:r>
          </a:p>
          <a:p>
            <a:r>
              <a:rPr lang="fr-FR" dirty="0"/>
              <a:t>15h – Coffee break </a:t>
            </a:r>
            <a:r>
              <a:rPr lang="fr-FR" b="1" dirty="0"/>
              <a:t>(30min)</a:t>
            </a:r>
          </a:p>
          <a:p>
            <a:r>
              <a:rPr lang="fr-FR" dirty="0"/>
              <a:t>15h30 – Session fournisseurs : </a:t>
            </a:r>
            <a:r>
              <a:rPr lang="fr-FR" b="1" dirty="0" err="1"/>
              <a:t>Etisense</a:t>
            </a:r>
            <a:r>
              <a:rPr lang="fr-FR" dirty="0"/>
              <a:t> 15 min / </a:t>
            </a:r>
            <a:r>
              <a:rPr lang="fr-FR" b="1" dirty="0">
                <a:solidFill>
                  <a:srgbClr val="FF0000"/>
                </a:solidFill>
              </a:rPr>
              <a:t>autre fournisseur à confirmer </a:t>
            </a:r>
            <a:r>
              <a:rPr lang="fr-FR" dirty="0">
                <a:solidFill>
                  <a:srgbClr val="FF0000"/>
                </a:solidFill>
              </a:rPr>
              <a:t>15 min </a:t>
            </a:r>
          </a:p>
          <a:p>
            <a:r>
              <a:rPr lang="fr-FR" dirty="0"/>
              <a:t>16h – Discussion/Questions ouvertes </a:t>
            </a:r>
            <a:r>
              <a:rPr lang="fr-FR" b="1" dirty="0"/>
              <a:t>(30 min)</a:t>
            </a:r>
          </a:p>
          <a:p>
            <a:r>
              <a:rPr lang="fr-FR" dirty="0"/>
              <a:t>16h30 – Fin de la journée </a:t>
            </a:r>
          </a:p>
          <a:p>
            <a:pPr algn="ctr"/>
            <a:endParaRPr lang="fr-FR" sz="1400" dirty="0"/>
          </a:p>
          <a:p>
            <a:pPr algn="ctr"/>
            <a:r>
              <a:rPr lang="fr-FR" sz="1400" b="1" dirty="0"/>
              <a:t>Inscription : nadia.elganfoud@inserm.fr</a:t>
            </a:r>
          </a:p>
        </p:txBody>
      </p:sp>
    </p:spTree>
    <p:extLst>
      <p:ext uri="{BB962C8B-B14F-4D97-AF65-F5344CB8AC3E}">
        <p14:creationId xmlns:p14="http://schemas.microsoft.com/office/powerpoint/2010/main" val="2995227742"/>
      </p:ext>
    </p:extLst>
  </p:cSld>
  <p:clrMapOvr>
    <a:masterClrMapping/>
  </p:clrMapOvr>
</p:sld>
</file>

<file path=ppt/theme/theme1.xml><?xml version="1.0" encoding="utf-8"?>
<a:theme xmlns:a="http://schemas.openxmlformats.org/drawingml/2006/main" name="Profondeur">
  <a:themeElements>
    <a:clrScheme name="Profondeur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Profondeur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fondeu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Profondeur</Template>
  <TotalTime>107</TotalTime>
  <Words>8</Words>
  <Application>Microsoft Office PowerPoint</Application>
  <PresentationFormat>Personnalisé</PresentationFormat>
  <Paragraphs>24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Profondeur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STEPHANE</cp:lastModifiedBy>
  <cp:revision>15</cp:revision>
  <dcterms:created xsi:type="dcterms:W3CDTF">2025-07-10T12:21:41Z</dcterms:created>
  <dcterms:modified xsi:type="dcterms:W3CDTF">2025-09-22T07:44:44Z</dcterms:modified>
</cp:coreProperties>
</file>